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 id="2147483790" r:id="rId5"/>
  </p:sldMasterIdLst>
  <p:notesMasterIdLst>
    <p:notesMasterId r:id="rId24"/>
  </p:notesMasterIdLst>
  <p:sldIdLst>
    <p:sldId id="3825" r:id="rId6"/>
    <p:sldId id="310" r:id="rId7"/>
    <p:sldId id="3826" r:id="rId8"/>
    <p:sldId id="3835" r:id="rId9"/>
    <p:sldId id="272" r:id="rId10"/>
    <p:sldId id="3827" r:id="rId11"/>
    <p:sldId id="303" r:id="rId12"/>
    <p:sldId id="308" r:id="rId13"/>
    <p:sldId id="304" r:id="rId14"/>
    <p:sldId id="307" r:id="rId15"/>
    <p:sldId id="312" r:id="rId16"/>
    <p:sldId id="3836" r:id="rId17"/>
    <p:sldId id="315" r:id="rId18"/>
    <p:sldId id="258" r:id="rId19"/>
    <p:sldId id="323" r:id="rId20"/>
    <p:sldId id="334" r:id="rId21"/>
    <p:sldId id="333" r:id="rId22"/>
    <p:sldId id="382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96211B-B960-5D66-20CA-7A11927D0CBB}" v="64" dt="2025-09-24T15:09:49.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200"/>
        <p:guide orient="horz" pos="3408"/>
        <p:guide pos="6936"/>
        <p:guide pos="74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Hayward" userId="S::e016505@stjohns.k12.fl.us::4f000d51-f29f-4ea7-a1e9-833ca990d153" providerId="AD" clId="Web-{6A96211B-B960-5D66-20CA-7A11927D0CBB}"/>
    <pc:docChg chg="modSld">
      <pc:chgData name="Elizabeth Hayward" userId="S::e016505@stjohns.k12.fl.us::4f000d51-f29f-4ea7-a1e9-833ca990d153" providerId="AD" clId="Web-{6A96211B-B960-5D66-20CA-7A11927D0CBB}" dt="2025-09-24T15:09:49.494" v="47" actId="20577"/>
      <pc:docMkLst>
        <pc:docMk/>
      </pc:docMkLst>
      <pc:sldChg chg="modSp">
        <pc:chgData name="Elizabeth Hayward" userId="S::e016505@stjohns.k12.fl.us::4f000d51-f29f-4ea7-a1e9-833ca990d153" providerId="AD" clId="Web-{6A96211B-B960-5D66-20CA-7A11927D0CBB}" dt="2025-09-24T15:08:52.494" v="28" actId="20577"/>
        <pc:sldMkLst>
          <pc:docMk/>
          <pc:sldMk cId="2309680413" sldId="304"/>
        </pc:sldMkLst>
        <pc:spChg chg="mod">
          <ac:chgData name="Elizabeth Hayward" userId="S::e016505@stjohns.k12.fl.us::4f000d51-f29f-4ea7-a1e9-833ca990d153" providerId="AD" clId="Web-{6A96211B-B960-5D66-20CA-7A11927D0CBB}" dt="2025-09-24T15:08:52.494" v="28" actId="20577"/>
          <ac:spMkLst>
            <pc:docMk/>
            <pc:sldMk cId="2309680413" sldId="304"/>
            <ac:spMk id="4" creationId="{B0404605-EAC2-49DF-AEAF-09BA7E962D18}"/>
          </ac:spMkLst>
        </pc:spChg>
      </pc:sldChg>
      <pc:sldChg chg="modSp">
        <pc:chgData name="Elizabeth Hayward" userId="S::e016505@stjohns.k12.fl.us::4f000d51-f29f-4ea7-a1e9-833ca990d153" providerId="AD" clId="Web-{6A96211B-B960-5D66-20CA-7A11927D0CBB}" dt="2025-09-24T15:09:49.494" v="47" actId="20577"/>
        <pc:sldMkLst>
          <pc:docMk/>
          <pc:sldMk cId="1436533489" sldId="315"/>
        </pc:sldMkLst>
        <pc:spChg chg="mod">
          <ac:chgData name="Elizabeth Hayward" userId="S::e016505@stjohns.k12.fl.us::4f000d51-f29f-4ea7-a1e9-833ca990d153" providerId="AD" clId="Web-{6A96211B-B960-5D66-20CA-7A11927D0CBB}" dt="2025-09-24T15:09:49.494" v="47" actId="20577"/>
          <ac:spMkLst>
            <pc:docMk/>
            <pc:sldMk cId="1436533489" sldId="315"/>
            <ac:spMk id="3" creationId="{A76E6300-EEFB-23E1-F3EE-0D865FCC124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EDBE45-107F-4056-8CC2-B51294BA58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45F619A-B7B4-4E70-B8DE-0ACD24327901}">
      <dgm:prSet/>
      <dgm:spPr/>
      <dgm:t>
        <a:bodyPr/>
        <a:lstStyle/>
        <a:p>
          <a:r>
            <a:rPr lang="en-US"/>
            <a:t>Overview of Title I</a:t>
          </a:r>
        </a:p>
      </dgm:t>
    </dgm:pt>
    <dgm:pt modelId="{E4B39784-AA5A-4487-9CBC-C3A76351CD0B}" type="parTrans" cxnId="{57C434E3-A204-4947-A90B-203302FE8938}">
      <dgm:prSet/>
      <dgm:spPr/>
      <dgm:t>
        <a:bodyPr/>
        <a:lstStyle/>
        <a:p>
          <a:endParaRPr lang="en-US"/>
        </a:p>
      </dgm:t>
    </dgm:pt>
    <dgm:pt modelId="{4167D071-D55B-45D0-B22A-C7842B71C120}" type="sibTrans" cxnId="{57C434E3-A204-4947-A90B-203302FE8938}">
      <dgm:prSet/>
      <dgm:spPr/>
      <dgm:t>
        <a:bodyPr/>
        <a:lstStyle/>
        <a:p>
          <a:endParaRPr lang="en-US"/>
        </a:p>
      </dgm:t>
    </dgm:pt>
    <dgm:pt modelId="{5B85517D-9D8C-40AD-877C-2B126CCD6E6E}">
      <dgm:prSet/>
      <dgm:spPr/>
      <dgm:t>
        <a:bodyPr/>
        <a:lstStyle/>
        <a:p>
          <a:r>
            <a:rPr lang="en-US"/>
            <a:t>Use of Title I Funds</a:t>
          </a:r>
        </a:p>
      </dgm:t>
    </dgm:pt>
    <dgm:pt modelId="{336A511D-DD29-49AA-AB97-EECE4AF3E8B9}" type="parTrans" cxnId="{EE1F0E19-D628-46E2-96AD-D6AF42BFF3DC}">
      <dgm:prSet/>
      <dgm:spPr/>
      <dgm:t>
        <a:bodyPr/>
        <a:lstStyle/>
        <a:p>
          <a:endParaRPr lang="en-US"/>
        </a:p>
      </dgm:t>
    </dgm:pt>
    <dgm:pt modelId="{491F5F2E-82F7-4411-9137-D598A29659EE}" type="sibTrans" cxnId="{EE1F0E19-D628-46E2-96AD-D6AF42BFF3DC}">
      <dgm:prSet/>
      <dgm:spPr/>
      <dgm:t>
        <a:bodyPr/>
        <a:lstStyle/>
        <a:p>
          <a:endParaRPr lang="en-US"/>
        </a:p>
      </dgm:t>
    </dgm:pt>
    <dgm:pt modelId="{54870EE8-ACAC-40A6-A14D-130DE82E4F5C}">
      <dgm:prSet/>
      <dgm:spPr/>
      <dgm:t>
        <a:bodyPr/>
        <a:lstStyle/>
        <a:p>
          <a:r>
            <a:rPr lang="en-US"/>
            <a:t>Parental Rights</a:t>
          </a:r>
        </a:p>
      </dgm:t>
    </dgm:pt>
    <dgm:pt modelId="{B4478F72-5904-4795-A8D7-002E49F93643}" type="parTrans" cxnId="{5CF1FAB2-DDB6-4AB9-806A-8F8CB7CA6B9D}">
      <dgm:prSet/>
      <dgm:spPr/>
      <dgm:t>
        <a:bodyPr/>
        <a:lstStyle/>
        <a:p>
          <a:endParaRPr lang="en-US"/>
        </a:p>
      </dgm:t>
    </dgm:pt>
    <dgm:pt modelId="{BA14102B-3E18-4B86-934A-47B877D74113}" type="sibTrans" cxnId="{5CF1FAB2-DDB6-4AB9-806A-8F8CB7CA6B9D}">
      <dgm:prSet/>
      <dgm:spPr/>
      <dgm:t>
        <a:bodyPr/>
        <a:lstStyle/>
        <a:p>
          <a:endParaRPr lang="en-US"/>
        </a:p>
      </dgm:t>
    </dgm:pt>
    <dgm:pt modelId="{CFA5A24E-2AB4-450E-9A50-ED0D47A84CD7}">
      <dgm:prSet/>
      <dgm:spPr/>
      <dgm:t>
        <a:bodyPr/>
        <a:lstStyle/>
        <a:p>
          <a:r>
            <a:rPr lang="en-US"/>
            <a:t>Accountability</a:t>
          </a:r>
        </a:p>
      </dgm:t>
    </dgm:pt>
    <dgm:pt modelId="{7512A3FA-0841-4922-A19D-DFE2598D162E}" type="parTrans" cxnId="{D85B37BB-3FB0-4D96-92B0-AC7DAC751227}">
      <dgm:prSet/>
      <dgm:spPr/>
      <dgm:t>
        <a:bodyPr/>
        <a:lstStyle/>
        <a:p>
          <a:endParaRPr lang="en-US"/>
        </a:p>
      </dgm:t>
    </dgm:pt>
    <dgm:pt modelId="{FDAE1324-7A4B-4B14-A5CE-7DCE30B57DE3}" type="sibTrans" cxnId="{D85B37BB-3FB0-4D96-92B0-AC7DAC751227}">
      <dgm:prSet/>
      <dgm:spPr/>
      <dgm:t>
        <a:bodyPr/>
        <a:lstStyle/>
        <a:p>
          <a:endParaRPr lang="en-US"/>
        </a:p>
      </dgm:t>
    </dgm:pt>
    <dgm:pt modelId="{707A019E-D673-45B0-B0C0-EA843A975BF7}">
      <dgm:prSet/>
      <dgm:spPr/>
      <dgm:t>
        <a:bodyPr/>
        <a:lstStyle/>
        <a:p>
          <a:r>
            <a:rPr lang="en-US"/>
            <a:t>Parental Involvement</a:t>
          </a:r>
        </a:p>
      </dgm:t>
    </dgm:pt>
    <dgm:pt modelId="{3DBE7D20-F6B9-4FC3-B929-AF202FF6D247}" type="parTrans" cxnId="{4EC96582-AC94-42FF-B436-8DBD6F7F603A}">
      <dgm:prSet/>
      <dgm:spPr/>
      <dgm:t>
        <a:bodyPr/>
        <a:lstStyle/>
        <a:p>
          <a:endParaRPr lang="en-US"/>
        </a:p>
      </dgm:t>
    </dgm:pt>
    <dgm:pt modelId="{A44D6677-C673-44DB-8B3C-8CE6274D8208}" type="sibTrans" cxnId="{4EC96582-AC94-42FF-B436-8DBD6F7F603A}">
      <dgm:prSet/>
      <dgm:spPr/>
      <dgm:t>
        <a:bodyPr/>
        <a:lstStyle/>
        <a:p>
          <a:endParaRPr lang="en-US"/>
        </a:p>
      </dgm:t>
    </dgm:pt>
    <dgm:pt modelId="{33DCFE81-33CE-48D7-A9F7-B9604A3EFF7A}">
      <dgm:prSet/>
      <dgm:spPr/>
      <dgm:t>
        <a:bodyPr/>
        <a:lstStyle/>
        <a:p>
          <a:r>
            <a:rPr lang="en-US"/>
            <a:t>School Parent Compact</a:t>
          </a:r>
        </a:p>
      </dgm:t>
    </dgm:pt>
    <dgm:pt modelId="{BA7A42A5-97BB-414A-BC2B-2C16E4D2EA5C}" type="parTrans" cxnId="{6279FACE-1DBC-48F8-B200-7DBF5CEB72F8}">
      <dgm:prSet/>
      <dgm:spPr/>
      <dgm:t>
        <a:bodyPr/>
        <a:lstStyle/>
        <a:p>
          <a:endParaRPr lang="en-US"/>
        </a:p>
      </dgm:t>
    </dgm:pt>
    <dgm:pt modelId="{2BB93C02-D6DC-4343-B817-A6B7C5812069}" type="sibTrans" cxnId="{6279FACE-1DBC-48F8-B200-7DBF5CEB72F8}">
      <dgm:prSet/>
      <dgm:spPr/>
      <dgm:t>
        <a:bodyPr/>
        <a:lstStyle/>
        <a:p>
          <a:endParaRPr lang="en-US"/>
        </a:p>
      </dgm:t>
    </dgm:pt>
    <dgm:pt modelId="{6F6C92D7-8433-4C80-9744-A2D4C111E819}">
      <dgm:prSet/>
      <dgm:spPr/>
      <dgm:t>
        <a:bodyPr/>
        <a:lstStyle/>
        <a:p>
          <a:r>
            <a:rPr lang="en-US"/>
            <a:t>Next Steps</a:t>
          </a:r>
        </a:p>
      </dgm:t>
    </dgm:pt>
    <dgm:pt modelId="{253A3B27-D3E4-4AC3-990B-80C662DD0628}" type="parTrans" cxnId="{67BFF05E-7E30-427F-95D7-17D527F0DA43}">
      <dgm:prSet/>
      <dgm:spPr/>
    </dgm:pt>
    <dgm:pt modelId="{800559D2-D822-45BD-BDCC-63128F026C2E}" type="sibTrans" cxnId="{67BFF05E-7E30-427F-95D7-17D527F0DA43}">
      <dgm:prSet/>
      <dgm:spPr/>
    </dgm:pt>
    <dgm:pt modelId="{0360E8A0-41FD-4076-9546-DCF2ADBA1BAD}" type="pres">
      <dgm:prSet presAssocID="{BBEDBE45-107F-4056-8CC2-B51294BA586B}" presName="linear" presStyleCnt="0">
        <dgm:presLayoutVars>
          <dgm:animLvl val="lvl"/>
          <dgm:resizeHandles val="exact"/>
        </dgm:presLayoutVars>
      </dgm:prSet>
      <dgm:spPr/>
    </dgm:pt>
    <dgm:pt modelId="{007DCD1A-E786-4E53-A9DC-1B0132447737}" type="pres">
      <dgm:prSet presAssocID="{F45F619A-B7B4-4E70-B8DE-0ACD24327901}" presName="parentText" presStyleLbl="node1" presStyleIdx="0" presStyleCnt="7">
        <dgm:presLayoutVars>
          <dgm:chMax val="0"/>
          <dgm:bulletEnabled val="1"/>
        </dgm:presLayoutVars>
      </dgm:prSet>
      <dgm:spPr/>
    </dgm:pt>
    <dgm:pt modelId="{457C369F-6E82-4C68-B0D9-6CDE7AA52D71}" type="pres">
      <dgm:prSet presAssocID="{4167D071-D55B-45D0-B22A-C7842B71C120}" presName="spacer" presStyleCnt="0"/>
      <dgm:spPr/>
    </dgm:pt>
    <dgm:pt modelId="{60481415-C867-40F1-AE4C-801CD28D3589}" type="pres">
      <dgm:prSet presAssocID="{5B85517D-9D8C-40AD-877C-2B126CCD6E6E}" presName="parentText" presStyleLbl="node1" presStyleIdx="1" presStyleCnt="7">
        <dgm:presLayoutVars>
          <dgm:chMax val="0"/>
          <dgm:bulletEnabled val="1"/>
        </dgm:presLayoutVars>
      </dgm:prSet>
      <dgm:spPr/>
    </dgm:pt>
    <dgm:pt modelId="{7E5C7FCD-2B87-41E2-BA75-13C0CD45FCD5}" type="pres">
      <dgm:prSet presAssocID="{491F5F2E-82F7-4411-9137-D598A29659EE}" presName="spacer" presStyleCnt="0"/>
      <dgm:spPr/>
    </dgm:pt>
    <dgm:pt modelId="{260EFB70-AE97-4480-ADC8-231DDF8B1089}" type="pres">
      <dgm:prSet presAssocID="{54870EE8-ACAC-40A6-A14D-130DE82E4F5C}" presName="parentText" presStyleLbl="node1" presStyleIdx="2" presStyleCnt="7">
        <dgm:presLayoutVars>
          <dgm:chMax val="0"/>
          <dgm:bulletEnabled val="1"/>
        </dgm:presLayoutVars>
      </dgm:prSet>
      <dgm:spPr/>
    </dgm:pt>
    <dgm:pt modelId="{DF77416F-B7CD-4D4E-8B51-A3C6A5D22E08}" type="pres">
      <dgm:prSet presAssocID="{BA14102B-3E18-4B86-934A-47B877D74113}" presName="spacer" presStyleCnt="0"/>
      <dgm:spPr/>
    </dgm:pt>
    <dgm:pt modelId="{91E2E56D-E44E-46AB-95B5-6D156E311CEC}" type="pres">
      <dgm:prSet presAssocID="{33DCFE81-33CE-48D7-A9F7-B9604A3EFF7A}" presName="parentText" presStyleLbl="node1" presStyleIdx="3" presStyleCnt="7">
        <dgm:presLayoutVars>
          <dgm:chMax val="0"/>
          <dgm:bulletEnabled val="1"/>
        </dgm:presLayoutVars>
      </dgm:prSet>
      <dgm:spPr/>
    </dgm:pt>
    <dgm:pt modelId="{1B0CC1B6-F05E-4AC5-84E2-B6D9405F7BE9}" type="pres">
      <dgm:prSet presAssocID="{2BB93C02-D6DC-4343-B817-A6B7C5812069}" presName="spacer" presStyleCnt="0"/>
      <dgm:spPr/>
    </dgm:pt>
    <dgm:pt modelId="{E630E47F-FAFD-42E7-9045-1E8324E00833}" type="pres">
      <dgm:prSet presAssocID="{CFA5A24E-2AB4-450E-9A50-ED0D47A84CD7}" presName="parentText" presStyleLbl="node1" presStyleIdx="4" presStyleCnt="7">
        <dgm:presLayoutVars>
          <dgm:chMax val="0"/>
          <dgm:bulletEnabled val="1"/>
        </dgm:presLayoutVars>
      </dgm:prSet>
      <dgm:spPr/>
    </dgm:pt>
    <dgm:pt modelId="{29F394F9-1F80-418F-9A04-ECBC32024BAD}" type="pres">
      <dgm:prSet presAssocID="{FDAE1324-7A4B-4B14-A5CE-7DCE30B57DE3}" presName="spacer" presStyleCnt="0"/>
      <dgm:spPr/>
    </dgm:pt>
    <dgm:pt modelId="{B58B3681-2700-4E59-8DCC-F7793C6AA2F5}" type="pres">
      <dgm:prSet presAssocID="{707A019E-D673-45B0-B0C0-EA843A975BF7}" presName="parentText" presStyleLbl="node1" presStyleIdx="5" presStyleCnt="7">
        <dgm:presLayoutVars>
          <dgm:chMax val="0"/>
          <dgm:bulletEnabled val="1"/>
        </dgm:presLayoutVars>
      </dgm:prSet>
      <dgm:spPr/>
    </dgm:pt>
    <dgm:pt modelId="{9AB75EA4-A3E9-4419-AFD3-DC9790227019}" type="pres">
      <dgm:prSet presAssocID="{A44D6677-C673-44DB-8B3C-8CE6274D8208}" presName="spacer" presStyleCnt="0"/>
      <dgm:spPr/>
    </dgm:pt>
    <dgm:pt modelId="{AFEE8268-4600-4EF4-8CB5-CAB60F7B17D5}" type="pres">
      <dgm:prSet presAssocID="{6F6C92D7-8433-4C80-9744-A2D4C111E819}" presName="parentText" presStyleLbl="node1" presStyleIdx="6" presStyleCnt="7">
        <dgm:presLayoutVars>
          <dgm:chMax val="0"/>
          <dgm:bulletEnabled val="1"/>
        </dgm:presLayoutVars>
      </dgm:prSet>
      <dgm:spPr/>
    </dgm:pt>
  </dgm:ptLst>
  <dgm:cxnLst>
    <dgm:cxn modelId="{EE1F0E19-D628-46E2-96AD-D6AF42BFF3DC}" srcId="{BBEDBE45-107F-4056-8CC2-B51294BA586B}" destId="{5B85517D-9D8C-40AD-877C-2B126CCD6E6E}" srcOrd="1" destOrd="0" parTransId="{336A511D-DD29-49AA-AB97-EECE4AF3E8B9}" sibTransId="{491F5F2E-82F7-4411-9137-D598A29659EE}"/>
    <dgm:cxn modelId="{67BFF05E-7E30-427F-95D7-17D527F0DA43}" srcId="{BBEDBE45-107F-4056-8CC2-B51294BA586B}" destId="{6F6C92D7-8433-4C80-9744-A2D4C111E819}" srcOrd="6" destOrd="0" parTransId="{253A3B27-D3E4-4AC3-990B-80C662DD0628}" sibTransId="{800559D2-D822-45BD-BDCC-63128F026C2E}"/>
    <dgm:cxn modelId="{8EEE9760-FC09-492A-A9D0-33CC025EA27C}" type="presOf" srcId="{CFA5A24E-2AB4-450E-9A50-ED0D47A84CD7}" destId="{E630E47F-FAFD-42E7-9045-1E8324E00833}" srcOrd="0" destOrd="0" presId="urn:microsoft.com/office/officeart/2005/8/layout/vList2"/>
    <dgm:cxn modelId="{5DC04261-0190-4B01-98F5-E06FEC91CBFD}" type="presOf" srcId="{5B85517D-9D8C-40AD-877C-2B126CCD6E6E}" destId="{60481415-C867-40F1-AE4C-801CD28D3589}" srcOrd="0" destOrd="0" presId="urn:microsoft.com/office/officeart/2005/8/layout/vList2"/>
    <dgm:cxn modelId="{E1DDAD63-B5D7-45C6-B171-CCB0B7C3E0BF}" type="presOf" srcId="{54870EE8-ACAC-40A6-A14D-130DE82E4F5C}" destId="{260EFB70-AE97-4480-ADC8-231DDF8B1089}" srcOrd="0" destOrd="0" presId="urn:microsoft.com/office/officeart/2005/8/layout/vList2"/>
    <dgm:cxn modelId="{4EC96582-AC94-42FF-B436-8DBD6F7F603A}" srcId="{BBEDBE45-107F-4056-8CC2-B51294BA586B}" destId="{707A019E-D673-45B0-B0C0-EA843A975BF7}" srcOrd="5" destOrd="0" parTransId="{3DBE7D20-F6B9-4FC3-B929-AF202FF6D247}" sibTransId="{A44D6677-C673-44DB-8B3C-8CE6274D8208}"/>
    <dgm:cxn modelId="{E2AE8883-D67C-422C-85A1-2EE58E2A98A2}" type="presOf" srcId="{707A019E-D673-45B0-B0C0-EA843A975BF7}" destId="{B58B3681-2700-4E59-8DCC-F7793C6AA2F5}" srcOrd="0" destOrd="0" presId="urn:microsoft.com/office/officeart/2005/8/layout/vList2"/>
    <dgm:cxn modelId="{7AE2CAA0-4089-4181-9754-0850BD5B5281}" type="presOf" srcId="{33DCFE81-33CE-48D7-A9F7-B9604A3EFF7A}" destId="{91E2E56D-E44E-46AB-95B5-6D156E311CEC}" srcOrd="0" destOrd="0" presId="urn:microsoft.com/office/officeart/2005/8/layout/vList2"/>
    <dgm:cxn modelId="{4009CCA2-DAEC-4AB3-9093-E27581B516BA}" type="presOf" srcId="{F45F619A-B7B4-4E70-B8DE-0ACD24327901}" destId="{007DCD1A-E786-4E53-A9DC-1B0132447737}" srcOrd="0" destOrd="0" presId="urn:microsoft.com/office/officeart/2005/8/layout/vList2"/>
    <dgm:cxn modelId="{5CF1FAB2-DDB6-4AB9-806A-8F8CB7CA6B9D}" srcId="{BBEDBE45-107F-4056-8CC2-B51294BA586B}" destId="{54870EE8-ACAC-40A6-A14D-130DE82E4F5C}" srcOrd="2" destOrd="0" parTransId="{B4478F72-5904-4795-A8D7-002E49F93643}" sibTransId="{BA14102B-3E18-4B86-934A-47B877D74113}"/>
    <dgm:cxn modelId="{D85B37BB-3FB0-4D96-92B0-AC7DAC751227}" srcId="{BBEDBE45-107F-4056-8CC2-B51294BA586B}" destId="{CFA5A24E-2AB4-450E-9A50-ED0D47A84CD7}" srcOrd="4" destOrd="0" parTransId="{7512A3FA-0841-4922-A19D-DFE2598D162E}" sibTransId="{FDAE1324-7A4B-4B14-A5CE-7DCE30B57DE3}"/>
    <dgm:cxn modelId="{6279FACE-1DBC-48F8-B200-7DBF5CEB72F8}" srcId="{BBEDBE45-107F-4056-8CC2-B51294BA586B}" destId="{33DCFE81-33CE-48D7-A9F7-B9604A3EFF7A}" srcOrd="3" destOrd="0" parTransId="{BA7A42A5-97BB-414A-BC2B-2C16E4D2EA5C}" sibTransId="{2BB93C02-D6DC-4343-B817-A6B7C5812069}"/>
    <dgm:cxn modelId="{F7A487E1-E2DF-40B6-A146-7DC7F85C1E16}" type="presOf" srcId="{BBEDBE45-107F-4056-8CC2-B51294BA586B}" destId="{0360E8A0-41FD-4076-9546-DCF2ADBA1BAD}" srcOrd="0" destOrd="0" presId="urn:microsoft.com/office/officeart/2005/8/layout/vList2"/>
    <dgm:cxn modelId="{57C434E3-A204-4947-A90B-203302FE8938}" srcId="{BBEDBE45-107F-4056-8CC2-B51294BA586B}" destId="{F45F619A-B7B4-4E70-B8DE-0ACD24327901}" srcOrd="0" destOrd="0" parTransId="{E4B39784-AA5A-4487-9CBC-C3A76351CD0B}" sibTransId="{4167D071-D55B-45D0-B22A-C7842B71C120}"/>
    <dgm:cxn modelId="{CA1651E9-1446-4478-92E1-07455BDCBDB5}" type="presOf" srcId="{6F6C92D7-8433-4C80-9744-A2D4C111E819}" destId="{AFEE8268-4600-4EF4-8CB5-CAB60F7B17D5}" srcOrd="0" destOrd="0" presId="urn:microsoft.com/office/officeart/2005/8/layout/vList2"/>
    <dgm:cxn modelId="{26EEE52F-F0EF-4A4C-B399-9BC50CC7EBC2}" type="presParOf" srcId="{0360E8A0-41FD-4076-9546-DCF2ADBA1BAD}" destId="{007DCD1A-E786-4E53-A9DC-1B0132447737}" srcOrd="0" destOrd="0" presId="urn:microsoft.com/office/officeart/2005/8/layout/vList2"/>
    <dgm:cxn modelId="{841C7997-091C-4F79-BE73-3416943094AC}" type="presParOf" srcId="{0360E8A0-41FD-4076-9546-DCF2ADBA1BAD}" destId="{457C369F-6E82-4C68-B0D9-6CDE7AA52D71}" srcOrd="1" destOrd="0" presId="urn:microsoft.com/office/officeart/2005/8/layout/vList2"/>
    <dgm:cxn modelId="{C51CC741-4BDE-44F1-9146-BD2505415658}" type="presParOf" srcId="{0360E8A0-41FD-4076-9546-DCF2ADBA1BAD}" destId="{60481415-C867-40F1-AE4C-801CD28D3589}" srcOrd="2" destOrd="0" presId="urn:microsoft.com/office/officeart/2005/8/layout/vList2"/>
    <dgm:cxn modelId="{63A5EE9F-4866-4995-8EE9-FC777E79D7AF}" type="presParOf" srcId="{0360E8A0-41FD-4076-9546-DCF2ADBA1BAD}" destId="{7E5C7FCD-2B87-41E2-BA75-13C0CD45FCD5}" srcOrd="3" destOrd="0" presId="urn:microsoft.com/office/officeart/2005/8/layout/vList2"/>
    <dgm:cxn modelId="{BCEDA3AC-9C78-474C-A94E-D5D8AD98221E}" type="presParOf" srcId="{0360E8A0-41FD-4076-9546-DCF2ADBA1BAD}" destId="{260EFB70-AE97-4480-ADC8-231DDF8B1089}" srcOrd="4" destOrd="0" presId="urn:microsoft.com/office/officeart/2005/8/layout/vList2"/>
    <dgm:cxn modelId="{DE0534EF-8920-42E8-94EA-189B4AAC4049}" type="presParOf" srcId="{0360E8A0-41FD-4076-9546-DCF2ADBA1BAD}" destId="{DF77416F-B7CD-4D4E-8B51-A3C6A5D22E08}" srcOrd="5" destOrd="0" presId="urn:microsoft.com/office/officeart/2005/8/layout/vList2"/>
    <dgm:cxn modelId="{C3104811-D8B4-4C30-AC70-8D4631012745}" type="presParOf" srcId="{0360E8A0-41FD-4076-9546-DCF2ADBA1BAD}" destId="{91E2E56D-E44E-46AB-95B5-6D156E311CEC}" srcOrd="6" destOrd="0" presId="urn:microsoft.com/office/officeart/2005/8/layout/vList2"/>
    <dgm:cxn modelId="{73207168-5BE1-4E2A-931B-52BA3EF52AAA}" type="presParOf" srcId="{0360E8A0-41FD-4076-9546-DCF2ADBA1BAD}" destId="{1B0CC1B6-F05E-4AC5-84E2-B6D9405F7BE9}" srcOrd="7" destOrd="0" presId="urn:microsoft.com/office/officeart/2005/8/layout/vList2"/>
    <dgm:cxn modelId="{D0E2D2D1-2036-4B92-AB7E-4DBA67859B9B}" type="presParOf" srcId="{0360E8A0-41FD-4076-9546-DCF2ADBA1BAD}" destId="{E630E47F-FAFD-42E7-9045-1E8324E00833}" srcOrd="8" destOrd="0" presId="urn:microsoft.com/office/officeart/2005/8/layout/vList2"/>
    <dgm:cxn modelId="{DFD6213E-C343-4EBD-B66C-4D579725B2E2}" type="presParOf" srcId="{0360E8A0-41FD-4076-9546-DCF2ADBA1BAD}" destId="{29F394F9-1F80-418F-9A04-ECBC32024BAD}" srcOrd="9" destOrd="0" presId="urn:microsoft.com/office/officeart/2005/8/layout/vList2"/>
    <dgm:cxn modelId="{37D7B050-0DB9-4C8B-BF50-06676E1308EF}" type="presParOf" srcId="{0360E8A0-41FD-4076-9546-DCF2ADBA1BAD}" destId="{B58B3681-2700-4E59-8DCC-F7793C6AA2F5}" srcOrd="10" destOrd="0" presId="urn:microsoft.com/office/officeart/2005/8/layout/vList2"/>
    <dgm:cxn modelId="{E0FB572F-3039-422F-B2F5-B3C659B4E780}" type="presParOf" srcId="{0360E8A0-41FD-4076-9546-DCF2ADBA1BAD}" destId="{9AB75EA4-A3E9-4419-AFD3-DC9790227019}" srcOrd="11" destOrd="0" presId="urn:microsoft.com/office/officeart/2005/8/layout/vList2"/>
    <dgm:cxn modelId="{E94CCDAD-9621-4492-BCBA-D0A026E8E702}" type="presParOf" srcId="{0360E8A0-41FD-4076-9546-DCF2ADBA1BAD}" destId="{AFEE8268-4600-4EF4-8CB5-CAB60F7B17D5}"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1D820B-D2FA-4AB8-B9F2-4DD93AD1D8D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AA9A710-4332-4631-BFD6-B27B34540844}">
      <dgm:prSet/>
      <dgm:spPr/>
      <dgm:t>
        <a:bodyPr/>
        <a:lstStyle/>
        <a:p>
          <a:pPr rtl="0"/>
          <a:r>
            <a:rPr lang="en-US">
              <a:latin typeface="Tw Cen MT"/>
            </a:rPr>
            <a:t>Please monitor your e-mail for important</a:t>
          </a:r>
          <a:r>
            <a:rPr lang="en-US"/>
            <a:t> </a:t>
          </a:r>
          <a:r>
            <a:rPr lang="en-US">
              <a:latin typeface="Tw Cen MT"/>
            </a:rPr>
            <a:t>teacher communications.</a:t>
          </a:r>
          <a:endParaRPr lang="en-US"/>
        </a:p>
      </dgm:t>
    </dgm:pt>
    <dgm:pt modelId="{9DB51B91-1687-4318-AE79-A1FB99A4E4B9}" type="parTrans" cxnId="{21F58C35-880B-45D4-8A8E-FD38B2C3624A}">
      <dgm:prSet/>
      <dgm:spPr/>
      <dgm:t>
        <a:bodyPr/>
        <a:lstStyle/>
        <a:p>
          <a:endParaRPr lang="en-US"/>
        </a:p>
      </dgm:t>
    </dgm:pt>
    <dgm:pt modelId="{B70631D4-CE7D-4F3E-B9E6-E4CFD8EE6C75}" type="sibTrans" cxnId="{21F58C35-880B-45D4-8A8E-FD38B2C3624A}">
      <dgm:prSet/>
      <dgm:spPr/>
      <dgm:t>
        <a:bodyPr/>
        <a:lstStyle/>
        <a:p>
          <a:endParaRPr lang="en-US"/>
        </a:p>
      </dgm:t>
    </dgm:pt>
    <dgm:pt modelId="{2DEC012E-6D2D-4582-AC07-4E9352F80096}">
      <dgm:prSet/>
      <dgm:spPr/>
      <dgm:t>
        <a:bodyPr/>
        <a:lstStyle/>
        <a:p>
          <a:pPr rtl="0"/>
          <a:r>
            <a:rPr lang="en-US">
              <a:latin typeface="Tw Cen MT"/>
            </a:rPr>
            <a:t>Please participate in all IEP meetings and teacher conferences. </a:t>
          </a:r>
          <a:endParaRPr lang="en-US"/>
        </a:p>
      </dgm:t>
    </dgm:pt>
    <dgm:pt modelId="{DC198A74-A332-4388-A738-F658A0FD50AC}" type="parTrans" cxnId="{8BBA589A-144A-4388-95B0-1CD52C4DD67E}">
      <dgm:prSet/>
      <dgm:spPr/>
      <dgm:t>
        <a:bodyPr/>
        <a:lstStyle/>
        <a:p>
          <a:endParaRPr lang="en-US"/>
        </a:p>
      </dgm:t>
    </dgm:pt>
    <dgm:pt modelId="{CFD6BE92-4B0C-4523-8F61-6E57227A7CA2}" type="sibTrans" cxnId="{8BBA589A-144A-4388-95B0-1CD52C4DD67E}">
      <dgm:prSet/>
      <dgm:spPr/>
      <dgm:t>
        <a:bodyPr/>
        <a:lstStyle/>
        <a:p>
          <a:endParaRPr lang="en-US"/>
        </a:p>
      </dgm:t>
    </dgm:pt>
    <dgm:pt modelId="{7F8F6688-D385-4C6C-A49B-E6E88E751B72}">
      <dgm:prSet/>
      <dgm:spPr/>
      <dgm:t>
        <a:bodyPr/>
        <a:lstStyle/>
        <a:p>
          <a:r>
            <a:rPr lang="en-US"/>
            <a:t>Visit our school website for </a:t>
          </a:r>
          <a:r>
            <a:rPr lang="en-US">
              <a:latin typeface="Tw Cen MT"/>
            </a:rPr>
            <a:t>up-to-date</a:t>
          </a:r>
          <a:r>
            <a:rPr lang="en-US"/>
            <a:t> information.</a:t>
          </a:r>
        </a:p>
      </dgm:t>
    </dgm:pt>
    <dgm:pt modelId="{970BD75B-8878-412E-8D56-B5A764936CA8}" type="parTrans" cxnId="{DAA603A5-9A1E-406F-A0C3-7200649042FD}">
      <dgm:prSet/>
      <dgm:spPr/>
      <dgm:t>
        <a:bodyPr/>
        <a:lstStyle/>
        <a:p>
          <a:endParaRPr lang="en-US"/>
        </a:p>
      </dgm:t>
    </dgm:pt>
    <dgm:pt modelId="{21D59462-8AB2-4249-BA86-E8806B0E94BF}" type="sibTrans" cxnId="{DAA603A5-9A1E-406F-A0C3-7200649042FD}">
      <dgm:prSet/>
      <dgm:spPr/>
      <dgm:t>
        <a:bodyPr/>
        <a:lstStyle/>
        <a:p>
          <a:endParaRPr lang="en-US"/>
        </a:p>
      </dgm:t>
    </dgm:pt>
    <dgm:pt modelId="{A652D745-1D42-4970-AB1B-ADC72DCCF394}" type="pres">
      <dgm:prSet presAssocID="{BD1D820B-D2FA-4AB8-B9F2-4DD93AD1D8D5}" presName="linear" presStyleCnt="0">
        <dgm:presLayoutVars>
          <dgm:animLvl val="lvl"/>
          <dgm:resizeHandles val="exact"/>
        </dgm:presLayoutVars>
      </dgm:prSet>
      <dgm:spPr/>
    </dgm:pt>
    <dgm:pt modelId="{EBD09D48-C73A-4A5C-B859-D5776FFDD0E9}" type="pres">
      <dgm:prSet presAssocID="{8AA9A710-4332-4631-BFD6-B27B34540844}" presName="parentText" presStyleLbl="node1" presStyleIdx="0" presStyleCnt="3">
        <dgm:presLayoutVars>
          <dgm:chMax val="0"/>
          <dgm:bulletEnabled val="1"/>
        </dgm:presLayoutVars>
      </dgm:prSet>
      <dgm:spPr/>
    </dgm:pt>
    <dgm:pt modelId="{B41EA9CB-7076-4680-BD58-D728660B4F48}" type="pres">
      <dgm:prSet presAssocID="{B70631D4-CE7D-4F3E-B9E6-E4CFD8EE6C75}" presName="spacer" presStyleCnt="0"/>
      <dgm:spPr/>
    </dgm:pt>
    <dgm:pt modelId="{A596E414-8CCE-4F38-931C-8CC7AEEFF425}" type="pres">
      <dgm:prSet presAssocID="{2DEC012E-6D2D-4582-AC07-4E9352F80096}" presName="parentText" presStyleLbl="node1" presStyleIdx="1" presStyleCnt="3">
        <dgm:presLayoutVars>
          <dgm:chMax val="0"/>
          <dgm:bulletEnabled val="1"/>
        </dgm:presLayoutVars>
      </dgm:prSet>
      <dgm:spPr/>
    </dgm:pt>
    <dgm:pt modelId="{529C2E23-8595-4AFB-A505-A36F428A5B8A}" type="pres">
      <dgm:prSet presAssocID="{CFD6BE92-4B0C-4523-8F61-6E57227A7CA2}" presName="spacer" presStyleCnt="0"/>
      <dgm:spPr/>
    </dgm:pt>
    <dgm:pt modelId="{E813B2E2-A76D-418B-9B2F-6DDDDC6EF585}" type="pres">
      <dgm:prSet presAssocID="{7F8F6688-D385-4C6C-A49B-E6E88E751B72}" presName="parentText" presStyleLbl="node1" presStyleIdx="2" presStyleCnt="3">
        <dgm:presLayoutVars>
          <dgm:chMax val="0"/>
          <dgm:bulletEnabled val="1"/>
        </dgm:presLayoutVars>
      </dgm:prSet>
      <dgm:spPr/>
    </dgm:pt>
  </dgm:ptLst>
  <dgm:cxnLst>
    <dgm:cxn modelId="{9E33DC05-A169-48B3-A0C4-577EFB2AB6D1}" type="presOf" srcId="{8AA9A710-4332-4631-BFD6-B27B34540844}" destId="{EBD09D48-C73A-4A5C-B859-D5776FFDD0E9}" srcOrd="0" destOrd="0" presId="urn:microsoft.com/office/officeart/2005/8/layout/vList2"/>
    <dgm:cxn modelId="{21F58C35-880B-45D4-8A8E-FD38B2C3624A}" srcId="{BD1D820B-D2FA-4AB8-B9F2-4DD93AD1D8D5}" destId="{8AA9A710-4332-4631-BFD6-B27B34540844}" srcOrd="0" destOrd="0" parTransId="{9DB51B91-1687-4318-AE79-A1FB99A4E4B9}" sibTransId="{B70631D4-CE7D-4F3E-B9E6-E4CFD8EE6C75}"/>
    <dgm:cxn modelId="{43FF9444-40E5-4EF4-833E-3DC96D88C9C4}" type="presOf" srcId="{7F8F6688-D385-4C6C-A49B-E6E88E751B72}" destId="{E813B2E2-A76D-418B-9B2F-6DDDDC6EF585}" srcOrd="0" destOrd="0" presId="urn:microsoft.com/office/officeart/2005/8/layout/vList2"/>
    <dgm:cxn modelId="{8BBA589A-144A-4388-95B0-1CD52C4DD67E}" srcId="{BD1D820B-D2FA-4AB8-B9F2-4DD93AD1D8D5}" destId="{2DEC012E-6D2D-4582-AC07-4E9352F80096}" srcOrd="1" destOrd="0" parTransId="{DC198A74-A332-4388-A738-F658A0FD50AC}" sibTransId="{CFD6BE92-4B0C-4523-8F61-6E57227A7CA2}"/>
    <dgm:cxn modelId="{DAA603A5-9A1E-406F-A0C3-7200649042FD}" srcId="{BD1D820B-D2FA-4AB8-B9F2-4DD93AD1D8D5}" destId="{7F8F6688-D385-4C6C-A49B-E6E88E751B72}" srcOrd="2" destOrd="0" parTransId="{970BD75B-8878-412E-8D56-B5A764936CA8}" sibTransId="{21D59462-8AB2-4249-BA86-E8806B0E94BF}"/>
    <dgm:cxn modelId="{C89A8AB2-7C04-443F-8683-2B4EBE0103D3}" type="presOf" srcId="{2DEC012E-6D2D-4582-AC07-4E9352F80096}" destId="{A596E414-8CCE-4F38-931C-8CC7AEEFF425}" srcOrd="0" destOrd="0" presId="urn:microsoft.com/office/officeart/2005/8/layout/vList2"/>
    <dgm:cxn modelId="{E2587DEE-3191-4951-B2F2-5D2C43E597CD}" type="presOf" srcId="{BD1D820B-D2FA-4AB8-B9F2-4DD93AD1D8D5}" destId="{A652D745-1D42-4970-AB1B-ADC72DCCF394}" srcOrd="0" destOrd="0" presId="urn:microsoft.com/office/officeart/2005/8/layout/vList2"/>
    <dgm:cxn modelId="{BB48BD14-8A9D-4BB2-9F78-DC7BF9144FED}" type="presParOf" srcId="{A652D745-1D42-4970-AB1B-ADC72DCCF394}" destId="{EBD09D48-C73A-4A5C-B859-D5776FFDD0E9}" srcOrd="0" destOrd="0" presId="urn:microsoft.com/office/officeart/2005/8/layout/vList2"/>
    <dgm:cxn modelId="{8F422CF0-222A-4984-B552-D44D77AAB03C}" type="presParOf" srcId="{A652D745-1D42-4970-AB1B-ADC72DCCF394}" destId="{B41EA9CB-7076-4680-BD58-D728660B4F48}" srcOrd="1" destOrd="0" presId="urn:microsoft.com/office/officeart/2005/8/layout/vList2"/>
    <dgm:cxn modelId="{71F59C9C-087D-4C38-B56C-1DED6FCE58DE}" type="presParOf" srcId="{A652D745-1D42-4970-AB1B-ADC72DCCF394}" destId="{A596E414-8CCE-4F38-931C-8CC7AEEFF425}" srcOrd="2" destOrd="0" presId="urn:microsoft.com/office/officeart/2005/8/layout/vList2"/>
    <dgm:cxn modelId="{D600E9AE-B362-4EAF-860A-C023AB9A0F50}" type="presParOf" srcId="{A652D745-1D42-4970-AB1B-ADC72DCCF394}" destId="{529C2E23-8595-4AFB-A505-A36F428A5B8A}" srcOrd="3" destOrd="0" presId="urn:microsoft.com/office/officeart/2005/8/layout/vList2"/>
    <dgm:cxn modelId="{34B0D4BB-27D4-4205-9DA0-EA6E0701FE9B}" type="presParOf" srcId="{A652D745-1D42-4970-AB1B-ADC72DCCF394}" destId="{E813B2E2-A76D-418B-9B2F-6DDDDC6EF58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DCD1A-E786-4E53-A9DC-1B0132447737}">
      <dsp:nvSpPr>
        <dsp:cNvPr id="0" name=""/>
        <dsp:cNvSpPr/>
      </dsp:nvSpPr>
      <dsp:spPr>
        <a:xfrm>
          <a:off x="0" y="69202"/>
          <a:ext cx="5723128"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Overview of Title I</a:t>
          </a:r>
        </a:p>
      </dsp:txBody>
      <dsp:txXfrm>
        <a:off x="36296" y="105498"/>
        <a:ext cx="5650536" cy="670943"/>
      </dsp:txXfrm>
    </dsp:sp>
    <dsp:sp modelId="{60481415-C867-40F1-AE4C-801CD28D3589}">
      <dsp:nvSpPr>
        <dsp:cNvPr id="0" name=""/>
        <dsp:cNvSpPr/>
      </dsp:nvSpPr>
      <dsp:spPr>
        <a:xfrm>
          <a:off x="0" y="902017"/>
          <a:ext cx="5723128"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Use of Title I Funds</a:t>
          </a:r>
        </a:p>
      </dsp:txBody>
      <dsp:txXfrm>
        <a:off x="36296" y="938313"/>
        <a:ext cx="5650536" cy="670943"/>
      </dsp:txXfrm>
    </dsp:sp>
    <dsp:sp modelId="{260EFB70-AE97-4480-ADC8-231DDF8B1089}">
      <dsp:nvSpPr>
        <dsp:cNvPr id="0" name=""/>
        <dsp:cNvSpPr/>
      </dsp:nvSpPr>
      <dsp:spPr>
        <a:xfrm>
          <a:off x="0" y="1734832"/>
          <a:ext cx="5723128"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Parental Rights</a:t>
          </a:r>
        </a:p>
      </dsp:txBody>
      <dsp:txXfrm>
        <a:off x="36296" y="1771128"/>
        <a:ext cx="5650536" cy="670943"/>
      </dsp:txXfrm>
    </dsp:sp>
    <dsp:sp modelId="{91E2E56D-E44E-46AB-95B5-6D156E311CEC}">
      <dsp:nvSpPr>
        <dsp:cNvPr id="0" name=""/>
        <dsp:cNvSpPr/>
      </dsp:nvSpPr>
      <dsp:spPr>
        <a:xfrm>
          <a:off x="0" y="2567647"/>
          <a:ext cx="5723128"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School Parent Compact</a:t>
          </a:r>
        </a:p>
      </dsp:txBody>
      <dsp:txXfrm>
        <a:off x="36296" y="2603943"/>
        <a:ext cx="5650536" cy="670943"/>
      </dsp:txXfrm>
    </dsp:sp>
    <dsp:sp modelId="{E630E47F-FAFD-42E7-9045-1E8324E00833}">
      <dsp:nvSpPr>
        <dsp:cNvPr id="0" name=""/>
        <dsp:cNvSpPr/>
      </dsp:nvSpPr>
      <dsp:spPr>
        <a:xfrm>
          <a:off x="0" y="3400462"/>
          <a:ext cx="5723128"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Accountability</a:t>
          </a:r>
        </a:p>
      </dsp:txBody>
      <dsp:txXfrm>
        <a:off x="36296" y="3436758"/>
        <a:ext cx="5650536" cy="670943"/>
      </dsp:txXfrm>
    </dsp:sp>
    <dsp:sp modelId="{B58B3681-2700-4E59-8DCC-F7793C6AA2F5}">
      <dsp:nvSpPr>
        <dsp:cNvPr id="0" name=""/>
        <dsp:cNvSpPr/>
      </dsp:nvSpPr>
      <dsp:spPr>
        <a:xfrm>
          <a:off x="0" y="4233277"/>
          <a:ext cx="5723128"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Parental Involvement</a:t>
          </a:r>
        </a:p>
      </dsp:txBody>
      <dsp:txXfrm>
        <a:off x="36296" y="4269573"/>
        <a:ext cx="5650536" cy="670943"/>
      </dsp:txXfrm>
    </dsp:sp>
    <dsp:sp modelId="{AFEE8268-4600-4EF4-8CB5-CAB60F7B17D5}">
      <dsp:nvSpPr>
        <dsp:cNvPr id="0" name=""/>
        <dsp:cNvSpPr/>
      </dsp:nvSpPr>
      <dsp:spPr>
        <a:xfrm>
          <a:off x="0" y="5066092"/>
          <a:ext cx="5723128"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Next Steps</a:t>
          </a:r>
        </a:p>
      </dsp:txBody>
      <dsp:txXfrm>
        <a:off x="36296" y="5102388"/>
        <a:ext cx="5650536" cy="670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09D48-C73A-4A5C-B859-D5776FFDD0E9}">
      <dsp:nvSpPr>
        <dsp:cNvPr id="0" name=""/>
        <dsp:cNvSpPr/>
      </dsp:nvSpPr>
      <dsp:spPr>
        <a:xfrm>
          <a:off x="0" y="41726"/>
          <a:ext cx="6428989" cy="176399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kern="1200">
              <a:latin typeface="Tw Cen MT"/>
            </a:rPr>
            <a:t>Please monitor your e-mail for important</a:t>
          </a:r>
          <a:r>
            <a:rPr lang="en-US" sz="3400" kern="1200"/>
            <a:t> </a:t>
          </a:r>
          <a:r>
            <a:rPr lang="en-US" sz="3400" kern="1200">
              <a:latin typeface="Tw Cen MT"/>
            </a:rPr>
            <a:t>teacher communications.</a:t>
          </a:r>
          <a:endParaRPr lang="en-US" sz="3400" kern="1200"/>
        </a:p>
      </dsp:txBody>
      <dsp:txXfrm>
        <a:off x="86111" y="127837"/>
        <a:ext cx="6256767" cy="1591772"/>
      </dsp:txXfrm>
    </dsp:sp>
    <dsp:sp modelId="{A596E414-8CCE-4F38-931C-8CC7AEEFF425}">
      <dsp:nvSpPr>
        <dsp:cNvPr id="0" name=""/>
        <dsp:cNvSpPr/>
      </dsp:nvSpPr>
      <dsp:spPr>
        <a:xfrm>
          <a:off x="0" y="1903641"/>
          <a:ext cx="6428989" cy="1763994"/>
        </a:xfrm>
        <a:prstGeom prst="roundRect">
          <a:avLst/>
        </a:prstGeom>
        <a:solidFill>
          <a:schemeClr val="accent2">
            <a:hueOff val="1901703"/>
            <a:satOff val="-38256"/>
            <a:lumOff val="-1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kern="1200">
              <a:latin typeface="Tw Cen MT"/>
            </a:rPr>
            <a:t>Please participate in all IEP meetings and teacher conferences. </a:t>
          </a:r>
          <a:endParaRPr lang="en-US" sz="3400" kern="1200"/>
        </a:p>
      </dsp:txBody>
      <dsp:txXfrm>
        <a:off x="86111" y="1989752"/>
        <a:ext cx="6256767" cy="1591772"/>
      </dsp:txXfrm>
    </dsp:sp>
    <dsp:sp modelId="{E813B2E2-A76D-418B-9B2F-6DDDDC6EF585}">
      <dsp:nvSpPr>
        <dsp:cNvPr id="0" name=""/>
        <dsp:cNvSpPr/>
      </dsp:nvSpPr>
      <dsp:spPr>
        <a:xfrm>
          <a:off x="0" y="3765555"/>
          <a:ext cx="6428989" cy="1763994"/>
        </a:xfrm>
        <a:prstGeom prst="roundRect">
          <a:avLst/>
        </a:prstGeom>
        <a:solidFill>
          <a:schemeClr val="accent2">
            <a:hueOff val="3803405"/>
            <a:satOff val="-76511"/>
            <a:lumOff val="-2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Visit our school website for </a:t>
          </a:r>
          <a:r>
            <a:rPr lang="en-US" sz="3400" kern="1200">
              <a:latin typeface="Tw Cen MT"/>
            </a:rPr>
            <a:t>up-to-date</a:t>
          </a:r>
          <a:r>
            <a:rPr lang="en-US" sz="3400" kern="1200"/>
            <a:t> information.</a:t>
          </a:r>
        </a:p>
      </dsp:txBody>
      <dsp:txXfrm>
        <a:off x="86111" y="3851666"/>
        <a:ext cx="6256767" cy="15917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2</a:t>
            </a:fld>
            <a:endParaRPr lang="en-US"/>
          </a:p>
        </p:txBody>
      </p:sp>
    </p:spTree>
    <p:extLst>
      <p:ext uri="{BB962C8B-B14F-4D97-AF65-F5344CB8AC3E}">
        <p14:creationId xmlns:p14="http://schemas.microsoft.com/office/powerpoint/2010/main" val="3753115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57: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57: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a:p>
        </p:txBody>
      </p:sp>
    </p:spTree>
    <p:extLst>
      <p:ext uri="{BB962C8B-B14F-4D97-AF65-F5344CB8AC3E}">
        <p14:creationId xmlns:p14="http://schemas.microsoft.com/office/powerpoint/2010/main" val="235593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 content based on your school means of communication</a:t>
            </a:r>
          </a:p>
        </p:txBody>
      </p:sp>
      <p:sp>
        <p:nvSpPr>
          <p:cNvPr id="4" name="Slide Number Placeholder 3"/>
          <p:cNvSpPr>
            <a:spLocks noGrp="1"/>
          </p:cNvSpPr>
          <p:nvPr>
            <p:ph type="sldNum" sz="quarter" idx="5"/>
          </p:nvPr>
        </p:nvSpPr>
        <p:spPr/>
        <p:txBody>
          <a:bodyPr/>
          <a:lstStyle/>
          <a:p>
            <a:fld id="{D40C6A29-4676-420C-BBE3-ACC2B80F64D4}" type="slidenum">
              <a:rPr lang="en-US" smtClean="0"/>
              <a:t>16</a:t>
            </a:fld>
            <a:endParaRPr lang="en-US"/>
          </a:p>
        </p:txBody>
      </p:sp>
    </p:spTree>
    <p:extLst>
      <p:ext uri="{BB962C8B-B14F-4D97-AF65-F5344CB8AC3E}">
        <p14:creationId xmlns:p14="http://schemas.microsoft.com/office/powerpoint/2010/main" val="2578126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17</a:t>
            </a:fld>
            <a:endParaRPr lang="en-US"/>
          </a:p>
        </p:txBody>
      </p:sp>
    </p:spTree>
    <p:extLst>
      <p:ext uri="{BB962C8B-B14F-4D97-AF65-F5344CB8AC3E}">
        <p14:creationId xmlns:p14="http://schemas.microsoft.com/office/powerpoint/2010/main" val="2867145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Personalize with contact information with Title I representative</a:t>
            </a:r>
          </a:p>
        </p:txBody>
      </p:sp>
      <p:sp>
        <p:nvSpPr>
          <p:cNvPr id="4" name="Slide Number Placeholder 3"/>
          <p:cNvSpPr>
            <a:spLocks noGrp="1"/>
          </p:cNvSpPr>
          <p:nvPr>
            <p:ph type="sldNum" sz="quarter" idx="5"/>
          </p:nvPr>
        </p:nvSpPr>
        <p:spPr/>
        <p:txBody>
          <a:bodyPr/>
          <a:lstStyle/>
          <a:p>
            <a:fld id="{D40C6A29-4676-420C-BBE3-ACC2B80F64D4}" type="slidenum">
              <a:rPr lang="en-US" smtClean="0"/>
              <a:t>18</a:t>
            </a:fld>
            <a:endParaRPr lang="en-US"/>
          </a:p>
        </p:txBody>
      </p:sp>
    </p:spTree>
    <p:extLst>
      <p:ext uri="{BB962C8B-B14F-4D97-AF65-F5344CB8AC3E}">
        <p14:creationId xmlns:p14="http://schemas.microsoft.com/office/powerpoint/2010/main" val="1733359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3</a:t>
            </a:fld>
            <a:endParaRPr lang="en-US"/>
          </a:p>
        </p:txBody>
      </p:sp>
    </p:spTree>
    <p:extLst>
      <p:ext uri="{BB962C8B-B14F-4D97-AF65-F5344CB8AC3E}">
        <p14:creationId xmlns:p14="http://schemas.microsoft.com/office/powerpoint/2010/main" val="822550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aaa6d39ba0_1_8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aaa6d39ba0_1_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pPr>
            <a:r>
              <a:rPr lang="en-US" altLang="en-US">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Clr>
                <a:schemeClr val="accent3"/>
              </a:buClr>
              <a:buNone/>
              <a:defRPr/>
            </a:pPr>
            <a:r>
              <a:rPr lang="en-US">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Explain how you will invite families to provide input for required plans. </a:t>
            </a:r>
          </a:p>
          <a:p>
            <a:endParaRPr lang="en-US"/>
          </a:p>
        </p:txBody>
      </p:sp>
    </p:spTree>
    <p:extLst>
      <p:ext uri="{BB962C8B-B14F-4D97-AF65-F5344CB8AC3E}">
        <p14:creationId xmlns:p14="http://schemas.microsoft.com/office/powerpoint/2010/main" val="130086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8</a:t>
            </a:fld>
            <a:endParaRPr lang="en-US"/>
          </a:p>
        </p:txBody>
      </p:sp>
    </p:spTree>
    <p:extLst>
      <p:ext uri="{BB962C8B-B14F-4D97-AF65-F5344CB8AC3E}">
        <p14:creationId xmlns:p14="http://schemas.microsoft.com/office/powerpoint/2010/main" val="3098632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a:t>
            </a:r>
            <a:r>
              <a:rPr lang="en-US" sz="1200" b="1">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purpose</a:t>
            </a:r>
            <a:r>
              <a:rPr lang="en-US" sz="12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the compact is to foster student achievement. By signing the Parent-School-Student Compact, </a:t>
            </a:r>
            <a:r>
              <a:rPr lang="en-US" sz="1200" b="1">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Enter School name Elementary</a:t>
            </a:r>
            <a:r>
              <a:rPr lang="en-US" sz="12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teachers, staff, parents and students agree to work together to share the responsibility of helping students meet or exceed state, district and school academic goals. </a:t>
            </a:r>
          </a:p>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9</a:t>
            </a:fld>
            <a:endParaRPr lang="en-US"/>
          </a:p>
        </p:txBody>
      </p:sp>
    </p:spTree>
    <p:extLst>
      <p:ext uri="{BB962C8B-B14F-4D97-AF65-F5344CB8AC3E}">
        <p14:creationId xmlns:p14="http://schemas.microsoft.com/office/powerpoint/2010/main" val="3210943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a:latin typeface="Arial" panose="020B0604020202020204" pitchFamily="34" charset="0"/>
              </a:rPr>
              <a:t>Provide information on the specific committees that parents can be involved. Include the purpose, date and time of meetings. </a:t>
            </a:r>
          </a:p>
          <a:p>
            <a:r>
              <a:rPr lang="en-US" altLang="en-US">
                <a:latin typeface="Arial" panose="020B0604020202020204" pitchFamily="34" charset="0"/>
              </a:rPr>
              <a:t>Explain the PFEP and its purpose. </a:t>
            </a:r>
          </a:p>
          <a:p>
            <a:endParaRPr lang="en-US"/>
          </a:p>
        </p:txBody>
      </p:sp>
    </p:spTree>
    <p:extLst>
      <p:ext uri="{BB962C8B-B14F-4D97-AF65-F5344CB8AC3E}">
        <p14:creationId xmlns:p14="http://schemas.microsoft.com/office/powerpoint/2010/main" val="1107496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All curriculum, instruction and assessments are based on </a:t>
            </a:r>
            <a:r>
              <a:rPr lang="en-US" err="1"/>
              <a:t>Floirda</a:t>
            </a:r>
            <a:r>
              <a:rPr lang="en-US"/>
              <a:t> standards. </a:t>
            </a:r>
          </a:p>
        </p:txBody>
      </p:sp>
      <p:sp>
        <p:nvSpPr>
          <p:cNvPr id="4" name="Slide Number Placeholder 3"/>
          <p:cNvSpPr>
            <a:spLocks noGrp="1"/>
          </p:cNvSpPr>
          <p:nvPr>
            <p:ph type="sldNum" sz="quarter" idx="10"/>
          </p:nvPr>
        </p:nvSpPr>
        <p:spPr/>
        <p:txBody>
          <a:bodyPr lIns="93177" tIns="46589" rIns="93177" bIns="46589"/>
          <a:lstStyle/>
          <a:p>
            <a:fld id="{313BE511-0B8B-4937-A477-10F91184C1C1}" type="slidenum">
              <a:rPr lang="en-US" smtClean="0"/>
              <a:t>13</a:t>
            </a:fld>
            <a:endParaRPr lang="en-US"/>
          </a:p>
        </p:txBody>
      </p:sp>
    </p:spTree>
    <p:extLst>
      <p:ext uri="{BB962C8B-B14F-4D97-AF65-F5344CB8AC3E}">
        <p14:creationId xmlns:p14="http://schemas.microsoft.com/office/powerpoint/2010/main" val="351305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58"/>
        <p:cNvGrpSpPr/>
        <p:nvPr/>
      </p:nvGrpSpPr>
      <p:grpSpPr>
        <a:xfrm>
          <a:off x="0" y="0"/>
          <a:ext cx="0" cy="0"/>
          <a:chOff x="0" y="0"/>
          <a:chExt cx="0" cy="0"/>
        </a:xfrm>
      </p:grpSpPr>
      <p:sp>
        <p:nvSpPr>
          <p:cNvPr id="59" name="Google Shape;59;p8"/>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8"/>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8"/>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8"/>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8"/>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4" name="Google Shape;64;p8"/>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06484612"/>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1191600" y="1831451"/>
            <a:ext cx="8616800" cy="4736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Clr>
                <a:schemeClr val="accent6"/>
              </a:buClr>
              <a:buSzPts val="1800"/>
              <a:buChar char="▷"/>
              <a:defRPr>
                <a:solidFill>
                  <a:schemeClr val="dk1"/>
                </a:solidFill>
              </a:defRPr>
            </a:lvl1pPr>
            <a:lvl2pPr marL="1219170" lvl="1" indent="-507987">
              <a:spcBef>
                <a:spcPts val="0"/>
              </a:spcBef>
              <a:spcAft>
                <a:spcPts val="0"/>
              </a:spcAft>
              <a:buClr>
                <a:schemeClr val="dk1"/>
              </a:buClr>
              <a:buSzPts val="2400"/>
              <a:buChar char="○"/>
              <a:defRPr>
                <a:solidFill>
                  <a:schemeClr val="dk1"/>
                </a:solidFill>
              </a:defRPr>
            </a:lvl2pPr>
            <a:lvl3pPr marL="1828754" lvl="2" indent="-507987">
              <a:spcBef>
                <a:spcPts val="0"/>
              </a:spcBef>
              <a:spcAft>
                <a:spcPts val="0"/>
              </a:spcAft>
              <a:buClr>
                <a:schemeClr val="dk1"/>
              </a:buClr>
              <a:buSzPts val="2400"/>
              <a:buChar char="■"/>
              <a:defRPr>
                <a:solidFill>
                  <a:schemeClr val="dk1"/>
                </a:solidFill>
              </a:defRPr>
            </a:lvl3pPr>
            <a:lvl4pPr marL="2438339" lvl="3" indent="-507987">
              <a:spcBef>
                <a:spcPts val="0"/>
              </a:spcBef>
              <a:spcAft>
                <a:spcPts val="0"/>
              </a:spcAft>
              <a:buClr>
                <a:schemeClr val="dk1"/>
              </a:buClr>
              <a:buSzPts val="2400"/>
              <a:buChar char="●"/>
              <a:defRPr>
                <a:solidFill>
                  <a:schemeClr val="dk1"/>
                </a:solidFill>
              </a:defRPr>
            </a:lvl4pPr>
            <a:lvl5pPr marL="3047924" lvl="4" indent="-507987">
              <a:spcBef>
                <a:spcPts val="0"/>
              </a:spcBef>
              <a:spcAft>
                <a:spcPts val="0"/>
              </a:spcAft>
              <a:buClr>
                <a:schemeClr val="dk1"/>
              </a:buClr>
              <a:buSzPts val="2400"/>
              <a:buChar char="○"/>
              <a:defRPr>
                <a:solidFill>
                  <a:schemeClr val="dk1"/>
                </a:solidFill>
              </a:defRPr>
            </a:lvl5pPr>
            <a:lvl6pPr marL="3657509" lvl="5" indent="-507987">
              <a:spcBef>
                <a:spcPts val="0"/>
              </a:spcBef>
              <a:spcAft>
                <a:spcPts val="0"/>
              </a:spcAft>
              <a:buClr>
                <a:schemeClr val="dk1"/>
              </a:buClr>
              <a:buSzPts val="2400"/>
              <a:buChar char="■"/>
              <a:defRPr>
                <a:solidFill>
                  <a:schemeClr val="dk1"/>
                </a:solidFill>
              </a:defRPr>
            </a:lvl6pPr>
            <a:lvl7pPr marL="4267093" lvl="6" indent="-507987">
              <a:spcBef>
                <a:spcPts val="0"/>
              </a:spcBef>
              <a:spcAft>
                <a:spcPts val="0"/>
              </a:spcAft>
              <a:buClr>
                <a:schemeClr val="dk1"/>
              </a:buClr>
              <a:buSzPts val="2400"/>
              <a:buChar char="●"/>
              <a:defRPr>
                <a:solidFill>
                  <a:schemeClr val="dk1"/>
                </a:solidFill>
              </a:defRPr>
            </a:lvl7pPr>
            <a:lvl8pPr marL="4876678" lvl="7" indent="-507987">
              <a:spcBef>
                <a:spcPts val="0"/>
              </a:spcBef>
              <a:spcAft>
                <a:spcPts val="0"/>
              </a:spcAft>
              <a:buClr>
                <a:schemeClr val="dk1"/>
              </a:buClr>
              <a:buSzPts val="2400"/>
              <a:buChar char="○"/>
              <a:defRPr>
                <a:solidFill>
                  <a:schemeClr val="dk1"/>
                </a:solidFill>
              </a:defRPr>
            </a:lvl8pPr>
            <a:lvl9pPr marL="5486263" lvl="8" indent="-507987">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23016466"/>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Google Shape;40;p6"/>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6"/>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6"/>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6"/>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6"/>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1191500" y="1600200"/>
            <a:ext cx="4182400" cy="49676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46" name="Google Shape;46;p6"/>
          <p:cNvSpPr txBox="1">
            <a:spLocks noGrp="1"/>
          </p:cNvSpPr>
          <p:nvPr>
            <p:ph type="body" idx="2"/>
          </p:nvPr>
        </p:nvSpPr>
        <p:spPr>
          <a:xfrm>
            <a:off x="5625941" y="1600200"/>
            <a:ext cx="4182400" cy="49676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47" name="Google Shape;47;p6"/>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9945004"/>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1"/>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1"/>
          <p:cNvSpPr/>
          <p:nvPr/>
        </p:nvSpPr>
        <p:spPr>
          <a:xfrm>
            <a:off x="0" y="6755100"/>
            <a:ext cx="1191600" cy="1028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1"/>
          <p:cNvSpPr/>
          <p:nvPr/>
        </p:nvSpPr>
        <p:spPr>
          <a:xfrm>
            <a:off x="1191613" y="6755100"/>
            <a:ext cx="86168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11"/>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20201080"/>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49" name="Google Shape;49;p7"/>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7"/>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7"/>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7"/>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7"/>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1191600" y="1600200"/>
            <a:ext cx="3161600" cy="49676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55" name="Google Shape;55;p7"/>
          <p:cNvSpPr txBox="1">
            <a:spLocks noGrp="1"/>
          </p:cNvSpPr>
          <p:nvPr>
            <p:ph type="body" idx="2"/>
          </p:nvPr>
        </p:nvSpPr>
        <p:spPr>
          <a:xfrm>
            <a:off x="4515205" y="1600200"/>
            <a:ext cx="3161600" cy="49676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56" name="Google Shape;56;p7"/>
          <p:cNvSpPr txBox="1">
            <a:spLocks noGrp="1"/>
          </p:cNvSpPr>
          <p:nvPr>
            <p:ph type="body" idx="3"/>
          </p:nvPr>
        </p:nvSpPr>
        <p:spPr>
          <a:xfrm>
            <a:off x="7838809" y="1600200"/>
            <a:ext cx="3161600" cy="49676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57" name="Google Shape;57;p7"/>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51057577"/>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60300" y="3683633"/>
            <a:ext cx="8982000" cy="1546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5867">
                <a:solidFill>
                  <a:schemeClr val="dk2"/>
                </a:solidFill>
              </a:defRPr>
            </a:lvl1pPr>
            <a:lvl2pPr lvl="1">
              <a:spcBef>
                <a:spcPts val="0"/>
              </a:spcBef>
              <a:spcAft>
                <a:spcPts val="0"/>
              </a:spcAft>
              <a:buClr>
                <a:schemeClr val="dk2"/>
              </a:buClr>
              <a:buSzPts val="4400"/>
              <a:buNone/>
              <a:defRPr sz="5867">
                <a:solidFill>
                  <a:schemeClr val="dk2"/>
                </a:solidFill>
              </a:defRPr>
            </a:lvl2pPr>
            <a:lvl3pPr lvl="2">
              <a:spcBef>
                <a:spcPts val="0"/>
              </a:spcBef>
              <a:spcAft>
                <a:spcPts val="0"/>
              </a:spcAft>
              <a:buClr>
                <a:schemeClr val="dk2"/>
              </a:buClr>
              <a:buSzPts val="4400"/>
              <a:buNone/>
              <a:defRPr sz="5867">
                <a:solidFill>
                  <a:schemeClr val="dk2"/>
                </a:solidFill>
              </a:defRPr>
            </a:lvl3pPr>
            <a:lvl4pPr lvl="3">
              <a:spcBef>
                <a:spcPts val="0"/>
              </a:spcBef>
              <a:spcAft>
                <a:spcPts val="0"/>
              </a:spcAft>
              <a:buClr>
                <a:schemeClr val="dk2"/>
              </a:buClr>
              <a:buSzPts val="4400"/>
              <a:buNone/>
              <a:defRPr sz="5867">
                <a:solidFill>
                  <a:schemeClr val="dk2"/>
                </a:solidFill>
              </a:defRPr>
            </a:lvl4pPr>
            <a:lvl5pPr lvl="4">
              <a:spcBef>
                <a:spcPts val="0"/>
              </a:spcBef>
              <a:spcAft>
                <a:spcPts val="0"/>
              </a:spcAft>
              <a:buClr>
                <a:schemeClr val="dk2"/>
              </a:buClr>
              <a:buSzPts val="4400"/>
              <a:buNone/>
              <a:defRPr sz="5867">
                <a:solidFill>
                  <a:schemeClr val="dk2"/>
                </a:solidFill>
              </a:defRPr>
            </a:lvl5pPr>
            <a:lvl6pPr lvl="5">
              <a:spcBef>
                <a:spcPts val="0"/>
              </a:spcBef>
              <a:spcAft>
                <a:spcPts val="0"/>
              </a:spcAft>
              <a:buClr>
                <a:schemeClr val="dk2"/>
              </a:buClr>
              <a:buSzPts val="4400"/>
              <a:buNone/>
              <a:defRPr sz="5867">
                <a:solidFill>
                  <a:schemeClr val="dk2"/>
                </a:solidFill>
              </a:defRPr>
            </a:lvl6pPr>
            <a:lvl7pPr lvl="6">
              <a:spcBef>
                <a:spcPts val="0"/>
              </a:spcBef>
              <a:spcAft>
                <a:spcPts val="0"/>
              </a:spcAft>
              <a:buClr>
                <a:schemeClr val="dk2"/>
              </a:buClr>
              <a:buSzPts val="4400"/>
              <a:buNone/>
              <a:defRPr sz="5867">
                <a:solidFill>
                  <a:schemeClr val="dk2"/>
                </a:solidFill>
              </a:defRPr>
            </a:lvl7pPr>
            <a:lvl8pPr lvl="7">
              <a:spcBef>
                <a:spcPts val="0"/>
              </a:spcBef>
              <a:spcAft>
                <a:spcPts val="0"/>
              </a:spcAft>
              <a:buClr>
                <a:schemeClr val="dk2"/>
              </a:buClr>
              <a:buSzPts val="4400"/>
              <a:buNone/>
              <a:defRPr sz="5867">
                <a:solidFill>
                  <a:schemeClr val="dk2"/>
                </a:solidFill>
              </a:defRPr>
            </a:lvl8pPr>
            <a:lvl9pPr lvl="8">
              <a:spcBef>
                <a:spcPts val="0"/>
              </a:spcBef>
              <a:spcAft>
                <a:spcPts val="0"/>
              </a:spcAft>
              <a:buClr>
                <a:schemeClr val="dk2"/>
              </a:buClr>
              <a:buSzPts val="4400"/>
              <a:buNone/>
              <a:defRPr sz="5867">
                <a:solidFill>
                  <a:schemeClr val="dk2"/>
                </a:solidFill>
              </a:defRPr>
            </a:lvl9pPr>
          </a:lstStyle>
          <a:p>
            <a:endParaRPr/>
          </a:p>
        </p:txBody>
      </p:sp>
      <p:sp>
        <p:nvSpPr>
          <p:cNvPr id="11" name="Google Shape;11;p2"/>
          <p:cNvSpPr/>
          <p:nvPr/>
        </p:nvSpPr>
        <p:spPr>
          <a:xfrm>
            <a:off x="7917661" y="3377551"/>
            <a:ext cx="9624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879815" y="3377551"/>
            <a:ext cx="9624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3377551"/>
            <a:ext cx="9624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961900" y="3377551"/>
            <a:ext cx="69556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61149309"/>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Google Shape;16;p3"/>
          <p:cNvSpPr/>
          <p:nvPr/>
        </p:nvSpPr>
        <p:spPr>
          <a:xfrm>
            <a:off x="0" y="0"/>
            <a:ext cx="12192000" cy="5324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txBox="1">
            <a:spLocks noGrp="1"/>
          </p:cNvSpPr>
          <p:nvPr>
            <p:ph type="ctrTitle"/>
          </p:nvPr>
        </p:nvSpPr>
        <p:spPr>
          <a:xfrm>
            <a:off x="914400" y="2111123"/>
            <a:ext cx="103632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endParaRPr/>
          </a:p>
        </p:txBody>
      </p:sp>
      <p:sp>
        <p:nvSpPr>
          <p:cNvPr id="18" name="Google Shape;18;p3"/>
          <p:cNvSpPr txBox="1">
            <a:spLocks noGrp="1"/>
          </p:cNvSpPr>
          <p:nvPr>
            <p:ph type="subTitle" idx="1"/>
          </p:nvPr>
        </p:nvSpPr>
        <p:spPr>
          <a:xfrm>
            <a:off x="914400" y="3786737"/>
            <a:ext cx="103632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32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3200" b="1">
                <a:solidFill>
                  <a:schemeClr val="lt1"/>
                </a:solidFill>
              </a:defRPr>
            </a:lvl4pPr>
            <a:lvl5pPr lvl="4" algn="ctr" rtl="0">
              <a:spcBef>
                <a:spcPts val="0"/>
              </a:spcBef>
              <a:spcAft>
                <a:spcPts val="0"/>
              </a:spcAft>
              <a:buClr>
                <a:schemeClr val="lt1"/>
              </a:buClr>
              <a:buSzPts val="2400"/>
              <a:buNone/>
              <a:defRPr sz="3200" b="1">
                <a:solidFill>
                  <a:schemeClr val="lt1"/>
                </a:solidFill>
              </a:defRPr>
            </a:lvl5pPr>
            <a:lvl6pPr lvl="5" algn="ctr" rtl="0">
              <a:spcBef>
                <a:spcPts val="0"/>
              </a:spcBef>
              <a:spcAft>
                <a:spcPts val="0"/>
              </a:spcAft>
              <a:buClr>
                <a:schemeClr val="lt1"/>
              </a:buClr>
              <a:buSzPts val="2400"/>
              <a:buNone/>
              <a:defRPr sz="3200" b="1">
                <a:solidFill>
                  <a:schemeClr val="lt1"/>
                </a:solidFill>
              </a:defRPr>
            </a:lvl6pPr>
            <a:lvl7pPr lvl="6" algn="ctr" rtl="0">
              <a:spcBef>
                <a:spcPts val="0"/>
              </a:spcBef>
              <a:spcAft>
                <a:spcPts val="0"/>
              </a:spcAft>
              <a:buClr>
                <a:schemeClr val="lt1"/>
              </a:buClr>
              <a:buSzPts val="2400"/>
              <a:buNone/>
              <a:defRPr sz="3200" b="1">
                <a:solidFill>
                  <a:schemeClr val="lt1"/>
                </a:solidFill>
              </a:defRPr>
            </a:lvl7pPr>
            <a:lvl8pPr lvl="7" algn="ctr" rtl="0">
              <a:spcBef>
                <a:spcPts val="0"/>
              </a:spcBef>
              <a:spcAft>
                <a:spcPts val="0"/>
              </a:spcAft>
              <a:buClr>
                <a:schemeClr val="lt1"/>
              </a:buClr>
              <a:buSzPts val="2400"/>
              <a:buNone/>
              <a:defRPr sz="3200" b="1">
                <a:solidFill>
                  <a:schemeClr val="lt1"/>
                </a:solidFill>
              </a:defRPr>
            </a:lvl8pPr>
            <a:lvl9pPr lvl="8" algn="ctr" rtl="0">
              <a:spcBef>
                <a:spcPts val="0"/>
              </a:spcBef>
              <a:spcAft>
                <a:spcPts val="0"/>
              </a:spcAft>
              <a:buClr>
                <a:schemeClr val="lt1"/>
              </a:buClr>
              <a:buSzPts val="2400"/>
              <a:buNone/>
              <a:defRPr sz="3200" b="1">
                <a:solidFill>
                  <a:schemeClr val="lt1"/>
                </a:solidFill>
              </a:defRPr>
            </a:lvl9pPr>
          </a:lstStyle>
          <a:p>
            <a:endParaRPr/>
          </a:p>
        </p:txBody>
      </p:sp>
      <p:sp>
        <p:nvSpPr>
          <p:cNvPr id="19" name="Google Shape;19;p3"/>
          <p:cNvSpPr/>
          <p:nvPr/>
        </p:nvSpPr>
        <p:spPr>
          <a:xfrm>
            <a:off x="4063605" y="5323800"/>
            <a:ext cx="4063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8128361" y="5323800"/>
            <a:ext cx="4063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1" y="5323800"/>
            <a:ext cx="4063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3"/>
          <p:cNvSpPr txBox="1">
            <a:spLocks noGrp="1"/>
          </p:cNvSpPr>
          <p:nvPr>
            <p:ph type="sldNum" idx="12"/>
          </p:nvPr>
        </p:nvSpPr>
        <p:spPr>
          <a:xfrm>
            <a:off x="-167" y="6440375"/>
            <a:ext cx="12192000" cy="418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94343968"/>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1191600" y="1831451"/>
            <a:ext cx="8616800" cy="4736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Clr>
                <a:schemeClr val="accent6"/>
              </a:buClr>
              <a:buSzPts val="1800"/>
              <a:buChar char="▷"/>
              <a:defRPr>
                <a:solidFill>
                  <a:schemeClr val="dk1"/>
                </a:solidFill>
              </a:defRPr>
            </a:lvl1pPr>
            <a:lvl2pPr marL="1219170" lvl="1" indent="-507987">
              <a:spcBef>
                <a:spcPts val="0"/>
              </a:spcBef>
              <a:spcAft>
                <a:spcPts val="0"/>
              </a:spcAft>
              <a:buClr>
                <a:schemeClr val="dk1"/>
              </a:buClr>
              <a:buSzPts val="2400"/>
              <a:buChar char="○"/>
              <a:defRPr>
                <a:solidFill>
                  <a:schemeClr val="dk1"/>
                </a:solidFill>
              </a:defRPr>
            </a:lvl2pPr>
            <a:lvl3pPr marL="1828754" lvl="2" indent="-507987">
              <a:spcBef>
                <a:spcPts val="0"/>
              </a:spcBef>
              <a:spcAft>
                <a:spcPts val="0"/>
              </a:spcAft>
              <a:buClr>
                <a:schemeClr val="dk1"/>
              </a:buClr>
              <a:buSzPts val="2400"/>
              <a:buChar char="■"/>
              <a:defRPr>
                <a:solidFill>
                  <a:schemeClr val="dk1"/>
                </a:solidFill>
              </a:defRPr>
            </a:lvl3pPr>
            <a:lvl4pPr marL="2438339" lvl="3" indent="-507987">
              <a:spcBef>
                <a:spcPts val="0"/>
              </a:spcBef>
              <a:spcAft>
                <a:spcPts val="0"/>
              </a:spcAft>
              <a:buClr>
                <a:schemeClr val="dk1"/>
              </a:buClr>
              <a:buSzPts val="2400"/>
              <a:buChar char="●"/>
              <a:defRPr>
                <a:solidFill>
                  <a:schemeClr val="dk1"/>
                </a:solidFill>
              </a:defRPr>
            </a:lvl4pPr>
            <a:lvl5pPr marL="3047924" lvl="4" indent="-507987">
              <a:spcBef>
                <a:spcPts val="0"/>
              </a:spcBef>
              <a:spcAft>
                <a:spcPts val="0"/>
              </a:spcAft>
              <a:buClr>
                <a:schemeClr val="dk1"/>
              </a:buClr>
              <a:buSzPts val="2400"/>
              <a:buChar char="○"/>
              <a:defRPr>
                <a:solidFill>
                  <a:schemeClr val="dk1"/>
                </a:solidFill>
              </a:defRPr>
            </a:lvl5pPr>
            <a:lvl6pPr marL="3657509" lvl="5" indent="-507987">
              <a:spcBef>
                <a:spcPts val="0"/>
              </a:spcBef>
              <a:spcAft>
                <a:spcPts val="0"/>
              </a:spcAft>
              <a:buClr>
                <a:schemeClr val="dk1"/>
              </a:buClr>
              <a:buSzPts val="2400"/>
              <a:buChar char="■"/>
              <a:defRPr>
                <a:solidFill>
                  <a:schemeClr val="dk1"/>
                </a:solidFill>
              </a:defRPr>
            </a:lvl6pPr>
            <a:lvl7pPr marL="4267093" lvl="6" indent="-507987">
              <a:spcBef>
                <a:spcPts val="0"/>
              </a:spcBef>
              <a:spcAft>
                <a:spcPts val="0"/>
              </a:spcAft>
              <a:buClr>
                <a:schemeClr val="dk1"/>
              </a:buClr>
              <a:buSzPts val="2400"/>
              <a:buChar char="●"/>
              <a:defRPr>
                <a:solidFill>
                  <a:schemeClr val="dk1"/>
                </a:solidFill>
              </a:defRPr>
            </a:lvl7pPr>
            <a:lvl8pPr marL="4876678" lvl="7" indent="-507987">
              <a:spcBef>
                <a:spcPts val="0"/>
              </a:spcBef>
              <a:spcAft>
                <a:spcPts val="0"/>
              </a:spcAft>
              <a:buClr>
                <a:schemeClr val="dk1"/>
              </a:buClr>
              <a:buSzPts val="2400"/>
              <a:buChar char="○"/>
              <a:defRPr>
                <a:solidFill>
                  <a:schemeClr val="dk1"/>
                </a:solidFill>
              </a:defRPr>
            </a:lvl8pPr>
            <a:lvl9pPr marL="5486263" lvl="8" indent="-507987">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10094098"/>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Google Shape;40;p6"/>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6"/>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6"/>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6"/>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6"/>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1191500" y="1600200"/>
            <a:ext cx="4182400" cy="49676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46" name="Google Shape;46;p6"/>
          <p:cNvSpPr txBox="1">
            <a:spLocks noGrp="1"/>
          </p:cNvSpPr>
          <p:nvPr>
            <p:ph type="body" idx="2"/>
          </p:nvPr>
        </p:nvSpPr>
        <p:spPr>
          <a:xfrm>
            <a:off x="5625941" y="1600200"/>
            <a:ext cx="4182400" cy="49676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47" name="Google Shape;47;p6"/>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53250576"/>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49" name="Google Shape;49;p7"/>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7"/>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7"/>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7"/>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7"/>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1191600" y="1600200"/>
            <a:ext cx="3161600" cy="49676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55" name="Google Shape;55;p7"/>
          <p:cNvSpPr txBox="1">
            <a:spLocks noGrp="1"/>
          </p:cNvSpPr>
          <p:nvPr>
            <p:ph type="body" idx="2"/>
          </p:nvPr>
        </p:nvSpPr>
        <p:spPr>
          <a:xfrm>
            <a:off x="4515205" y="1600200"/>
            <a:ext cx="3161600" cy="49676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56" name="Google Shape;56;p7"/>
          <p:cNvSpPr txBox="1">
            <a:spLocks noGrp="1"/>
          </p:cNvSpPr>
          <p:nvPr>
            <p:ph type="body" idx="3"/>
          </p:nvPr>
        </p:nvSpPr>
        <p:spPr>
          <a:xfrm>
            <a:off x="7838809" y="1600200"/>
            <a:ext cx="3161600" cy="49676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57" name="Google Shape;57;p7"/>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28662372"/>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8"/>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8"/>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8"/>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8"/>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8"/>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4" name="Google Shape;64;p8"/>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38807034"/>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10"/>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10"/>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10"/>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10"/>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17119162"/>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7106111"/>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a:lstStyle>
            <a:lvl1pPr>
              <a:defRPr>
                <a:solidFill>
                  <a:schemeClr val="bg1"/>
                </a:solidFill>
                <a:latin typeface="+mn-lt"/>
              </a:defRPr>
            </a:lvl1pPr>
          </a:lstStyle>
          <a:p>
            <a:pPr>
              <a:defRPr/>
            </a:pPr>
            <a:r>
              <a:rPr lang="en-US"/>
              <a:t>9/3/20XX</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 id="2147483800" r:id="rId17"/>
    <p:sldLayoutId id="2147483801" r:id="rId18"/>
    <p:sldLayoutId id="2147483802" r:id="rId19"/>
    <p:sldLayoutId id="2147483804" r:id="rId20"/>
    <p:sldLayoutId id="2147483805"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91600" y="477851"/>
            <a:ext cx="8616800" cy="1143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1191600" y="1831451"/>
            <a:ext cx="8616800" cy="47364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307433" y="6262577"/>
            <a:ext cx="731600" cy="418000"/>
          </a:xfrm>
          <a:prstGeom prst="rect">
            <a:avLst/>
          </a:prstGeom>
          <a:noFill/>
          <a:ln>
            <a:noFill/>
          </a:ln>
        </p:spPr>
        <p:txBody>
          <a:bodyPr spcFirstLastPara="1" wrap="square" lIns="91425" tIns="91425" rIns="91425" bIns="91425" anchor="t" anchorCtr="0">
            <a:noAutofit/>
          </a:bodyPr>
          <a:lstStyle>
            <a:lvl1pPr lvl="0" algn="r">
              <a:buNone/>
              <a:defRPr sz="1733">
                <a:solidFill>
                  <a:schemeClr val="accent6"/>
                </a:solidFill>
                <a:latin typeface="Lato"/>
                <a:ea typeface="Lato"/>
                <a:cs typeface="Lato"/>
                <a:sym typeface="Lato"/>
              </a:defRPr>
            </a:lvl1pPr>
            <a:lvl2pPr lvl="1" algn="r">
              <a:buNone/>
              <a:defRPr sz="1733">
                <a:solidFill>
                  <a:schemeClr val="accent6"/>
                </a:solidFill>
                <a:latin typeface="Lato"/>
                <a:ea typeface="Lato"/>
                <a:cs typeface="Lato"/>
                <a:sym typeface="Lato"/>
              </a:defRPr>
            </a:lvl2pPr>
            <a:lvl3pPr lvl="2" algn="r">
              <a:buNone/>
              <a:defRPr sz="1733">
                <a:solidFill>
                  <a:schemeClr val="accent6"/>
                </a:solidFill>
                <a:latin typeface="Lato"/>
                <a:ea typeface="Lato"/>
                <a:cs typeface="Lato"/>
                <a:sym typeface="Lato"/>
              </a:defRPr>
            </a:lvl3pPr>
            <a:lvl4pPr lvl="3" algn="r">
              <a:buNone/>
              <a:defRPr sz="1733">
                <a:solidFill>
                  <a:schemeClr val="accent6"/>
                </a:solidFill>
                <a:latin typeface="Lato"/>
                <a:ea typeface="Lato"/>
                <a:cs typeface="Lato"/>
                <a:sym typeface="Lato"/>
              </a:defRPr>
            </a:lvl4pPr>
            <a:lvl5pPr lvl="4" algn="r">
              <a:buNone/>
              <a:defRPr sz="1733">
                <a:solidFill>
                  <a:schemeClr val="accent6"/>
                </a:solidFill>
                <a:latin typeface="Lato"/>
                <a:ea typeface="Lato"/>
                <a:cs typeface="Lato"/>
                <a:sym typeface="Lato"/>
              </a:defRPr>
            </a:lvl5pPr>
            <a:lvl6pPr lvl="5" algn="r">
              <a:buNone/>
              <a:defRPr sz="1733">
                <a:solidFill>
                  <a:schemeClr val="accent6"/>
                </a:solidFill>
                <a:latin typeface="Lato"/>
                <a:ea typeface="Lato"/>
                <a:cs typeface="Lato"/>
                <a:sym typeface="Lato"/>
              </a:defRPr>
            </a:lvl6pPr>
            <a:lvl7pPr lvl="6" algn="r">
              <a:buNone/>
              <a:defRPr sz="1733">
                <a:solidFill>
                  <a:schemeClr val="accent6"/>
                </a:solidFill>
                <a:latin typeface="Lato"/>
                <a:ea typeface="Lato"/>
                <a:cs typeface="Lato"/>
                <a:sym typeface="Lato"/>
              </a:defRPr>
            </a:lvl7pPr>
            <a:lvl8pPr lvl="7" algn="r">
              <a:buNone/>
              <a:defRPr sz="1733">
                <a:solidFill>
                  <a:schemeClr val="accent6"/>
                </a:solidFill>
                <a:latin typeface="Lato"/>
                <a:ea typeface="Lato"/>
                <a:cs typeface="Lato"/>
                <a:sym typeface="Lato"/>
              </a:defRPr>
            </a:lvl8pPr>
            <a:lvl9pPr lvl="8" algn="r">
              <a:buNone/>
              <a:defRPr sz="1733">
                <a:solidFill>
                  <a:schemeClr val="accent6"/>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50096014"/>
      </p:ext>
    </p:extLst>
  </p:cSld>
  <p:clrMap bg1="lt1" tx1="dk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9" r:id="rId8"/>
  </p:sldLayoutIdLst>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edudata.fldoe.org/" TargetMode="External"/><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pexels.com/photo/background-book-stack-books-close-up-1148399/"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5312283" y="2200275"/>
            <a:ext cx="6592824" cy="1809750"/>
          </a:xfrm>
        </p:spPr>
        <p:txBody>
          <a:bodyPr>
            <a:normAutofit fontScale="90000"/>
          </a:bodyPr>
          <a:lstStyle/>
          <a:p>
            <a:r>
              <a:rPr lang="en-US"/>
              <a:t>Title I Annual Meeting</a:t>
            </a:r>
            <a:br>
              <a:rPr lang="en-US"/>
            </a:br>
            <a:r>
              <a:rPr lang="en-US"/>
              <a:t>2025-2026</a:t>
            </a:r>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a:xfrm>
            <a:off x="5197983" y="4511477"/>
            <a:ext cx="6592824" cy="1322070"/>
          </a:xfrm>
        </p:spPr>
        <p:txBody>
          <a:bodyPr vert="horz" lIns="91440" tIns="45720" rIns="91440" bIns="45720" rtlCol="0" anchor="t">
            <a:normAutofit fontScale="77500" lnSpcReduction="20000"/>
          </a:bodyPr>
          <a:lstStyle/>
          <a:p>
            <a:r>
              <a:rPr lang="en-US"/>
              <a:t>The Evelyn Hamblen Center</a:t>
            </a:r>
          </a:p>
          <a:p>
            <a:r>
              <a:rPr lang="en-US"/>
              <a:t>Patricia McMahon, Principal</a:t>
            </a:r>
          </a:p>
          <a:p>
            <a:r>
              <a:rPr lang="en-US"/>
              <a:t>Alyssa Kelley, Assistant Principal</a:t>
            </a:r>
          </a:p>
          <a:p>
            <a:r>
              <a:rPr lang="en-US"/>
              <a:t>Elizabeth Hayward, MH Coordinator</a:t>
            </a:r>
          </a:p>
          <a:p>
            <a:endParaRPr lang="en-US"/>
          </a:p>
        </p:txBody>
      </p:sp>
      <p:pic>
        <p:nvPicPr>
          <p:cNvPr id="1028" name="Picture 4" descr="DAL14-013176-01 SJCSD logo-4c">
            <a:extLst>
              <a:ext uri="{FF2B5EF4-FFF2-40B4-BE49-F238E27FC236}">
                <a16:creationId xmlns:a16="http://schemas.microsoft.com/office/drawing/2014/main" id="{E9EF445C-352D-B968-0315-96464A4A0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8896" y="3429458"/>
            <a:ext cx="2352915" cy="217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38" name="Rectangle 37">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spcBef>
                <a:spcPct val="0"/>
              </a:spcBef>
            </a:pPr>
            <a:r>
              <a:rPr lang="en-US" altLang="en-US" kern="1200">
                <a:solidFill>
                  <a:schemeClr val="tx1"/>
                </a:solidFill>
                <a:latin typeface="+mj-lt"/>
                <a:ea typeface="+mj-ea"/>
                <a:cs typeface="+mj-cs"/>
              </a:rPr>
              <a:t>Parent and Family Engagement Plan (PFEP)</a:t>
            </a:r>
            <a:endParaRPr lang="en-US"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a:xfrm>
            <a:off x="838200" y="1825625"/>
            <a:ext cx="6848919" cy="4351338"/>
          </a:xfrm>
        </p:spPr>
        <p:txBody>
          <a:bodyPr vert="horz" lIns="91440" tIns="45720" rIns="91440" bIns="45720" rtlCol="0">
            <a:normAutofit lnSpcReduction="10000"/>
          </a:bodyPr>
          <a:lstStyle/>
          <a:p>
            <a:pPr marL="0" marR="0" lvl="0" indent="0">
              <a:spcBef>
                <a:spcPts val="0"/>
              </a:spcBef>
              <a:spcAft>
                <a:spcPts val="0"/>
              </a:spcAft>
              <a:buNone/>
              <a:tabLst>
                <a:tab pos="628650" algn="l"/>
              </a:tabLst>
            </a:pPr>
            <a:endParaRPr lang="en-US" sz="2000">
              <a:solidFill>
                <a:schemeClr val="tx1"/>
              </a:solidFill>
              <a:effectLst/>
            </a:endParaRPr>
          </a:p>
          <a:p>
            <a:pPr marL="608965" indent="-228600">
              <a:buChar char="•"/>
            </a:pPr>
            <a:r>
              <a:rPr lang="en-US" sz="2000">
                <a:solidFill>
                  <a:schemeClr val="tx1"/>
                </a:solidFill>
              </a:rPr>
              <a:t>The EHC team regularly collaborates with parents to help students grow academically and behaviorally.  Partnering with parents is essential to our work with students and grounded in their individual education plans (IEPs).</a:t>
            </a:r>
          </a:p>
          <a:p>
            <a:pPr marL="608965" indent="-228600">
              <a:buChar char="•"/>
            </a:pPr>
            <a:r>
              <a:rPr lang="en-US" sz="2000">
                <a:solidFill>
                  <a:schemeClr val="tx1"/>
                </a:solidFill>
              </a:rPr>
              <a:t>The school maintains ongoing communication with parents via e-mail, telephone, in-person conferences, the school website, Parent Square and through monthly School Advisory Committee meetings.</a:t>
            </a:r>
          </a:p>
          <a:p>
            <a:pPr marL="608965" indent="-228600">
              <a:buChar char="•"/>
            </a:pPr>
            <a:r>
              <a:rPr lang="en-US" sz="2000">
                <a:solidFill>
                  <a:schemeClr val="tx1"/>
                </a:solidFill>
              </a:rPr>
              <a:t>When the school is ready to begin the process of moving a student to a less-restrictive environment, her/his parents are central to this effort.</a:t>
            </a:r>
          </a:p>
          <a:p>
            <a:pPr marL="608965" indent="-228600">
              <a:buChar char="•"/>
            </a:pPr>
            <a:endParaRPr lang="en-US" sz="2000">
              <a:solidFill>
                <a:schemeClr val="tx1"/>
              </a:solidFill>
            </a:endParaRPr>
          </a:p>
        </p:txBody>
      </p:sp>
      <p:pic>
        <p:nvPicPr>
          <p:cNvPr id="6" name="Picture 5" descr="Glasses on top of a book">
            <a:extLst>
              <a:ext uri="{FF2B5EF4-FFF2-40B4-BE49-F238E27FC236}">
                <a16:creationId xmlns:a16="http://schemas.microsoft.com/office/drawing/2014/main" id="{A1BB7E0E-A03D-7988-5456-A1FDCF0028D9}"/>
              </a:ext>
            </a:extLst>
          </p:cNvPr>
          <p:cNvPicPr>
            <a:picLocks noChangeAspect="1"/>
          </p:cNvPicPr>
          <p:nvPr/>
        </p:nvPicPr>
        <p:blipFill rotWithShape="1">
          <a:blip r:embed="rId3"/>
          <a:srcRect l="4555" r="29197" b="3"/>
          <a:stretch/>
        </p:blipFill>
        <p:spPr>
          <a:xfrm>
            <a:off x="7886860" y="1955682"/>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 name="Slide Number Placeholder 3">
            <a:extLst>
              <a:ext uri="{FF2B5EF4-FFF2-40B4-BE49-F238E27FC236}">
                <a16:creationId xmlns:a16="http://schemas.microsoft.com/office/drawing/2014/main" id="{061AFB6A-C9EA-4C4F-AF77-956073ED3293}"/>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defRPr/>
            </a:pPr>
            <a:fld id="{00000000-1234-1234-1234-123412341234}" type="slidenum">
              <a:rPr lang="en-US">
                <a:solidFill>
                  <a:prstClr val="black">
                    <a:tint val="75000"/>
                  </a:prstClr>
                </a:solidFill>
                <a:latin typeface="Calibri" panose="020F0502020204030204"/>
              </a:rPr>
              <a:pPr>
                <a:spcAft>
                  <a:spcPts val="600"/>
                </a:spcAft>
                <a:defRPr/>
              </a:pPr>
              <a:t>10</a:t>
            </a:fld>
            <a:endParaRPr lang="en-US">
              <a:solidFill>
                <a:prstClr val="black">
                  <a:tint val="75000"/>
                </a:prstClr>
              </a:solidFill>
              <a:latin typeface="Calibri" panose="020F0502020204030204"/>
            </a:endParaRPr>
          </a:p>
        </p:txBody>
      </p:sp>
      <p:sp>
        <p:nvSpPr>
          <p:cNvPr id="40" name="Arc 3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899998"/>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Calculator and folders">
            <a:extLst>
              <a:ext uri="{FF2B5EF4-FFF2-40B4-BE49-F238E27FC236}">
                <a16:creationId xmlns:a16="http://schemas.microsoft.com/office/drawing/2014/main" id="{895EB2D2-B8B2-60C6-021E-9E59D00F8C8D}"/>
              </a:ext>
            </a:extLst>
          </p:cNvPr>
          <p:cNvPicPr>
            <a:picLocks noChangeAspect="1"/>
          </p:cNvPicPr>
          <p:nvPr/>
        </p:nvPicPr>
        <p:blipFill rotWithShape="1">
          <a:blip r:embed="rId2"/>
          <a:srcRect l="15081" r="36419"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6"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77FF75-3E5B-4999-AA6E-005A9C0EE359}"/>
              </a:ext>
            </a:extLst>
          </p:cNvPr>
          <p:cNvSpPr>
            <a:spLocks noGrp="1"/>
          </p:cNvSpPr>
          <p:nvPr>
            <p:ph type="title"/>
          </p:nvPr>
        </p:nvSpPr>
        <p:spPr>
          <a:xfrm>
            <a:off x="5827048" y="407987"/>
            <a:ext cx="5721484" cy="1325563"/>
          </a:xfrm>
        </p:spPr>
        <p:txBody>
          <a:bodyPr vert="horz" lIns="91440" tIns="45720" rIns="91440" bIns="45720" rtlCol="0" anchor="ctr">
            <a:normAutofit/>
          </a:bodyPr>
          <a:lstStyle/>
          <a:p>
            <a:pPr>
              <a:spcBef>
                <a:spcPct val="0"/>
              </a:spcBef>
            </a:pPr>
            <a:r>
              <a:rPr lang="en-US" kern="1200">
                <a:solidFill>
                  <a:schemeClr val="tx1"/>
                </a:solidFill>
                <a:latin typeface="+mj-lt"/>
                <a:ea typeface="+mj-ea"/>
                <a:cs typeface="+mj-cs"/>
              </a:rPr>
              <a:t>Accountability </a:t>
            </a:r>
          </a:p>
        </p:txBody>
      </p:sp>
      <p:sp>
        <p:nvSpPr>
          <p:cNvPr id="3" name="Text Placeholder 2">
            <a:extLst>
              <a:ext uri="{FF2B5EF4-FFF2-40B4-BE49-F238E27FC236}">
                <a16:creationId xmlns:a16="http://schemas.microsoft.com/office/drawing/2014/main" id="{B2012329-BFCE-42E2-9830-FA85866DE92A}"/>
              </a:ext>
            </a:extLst>
          </p:cNvPr>
          <p:cNvSpPr>
            <a:spLocks noGrp="1"/>
          </p:cNvSpPr>
          <p:nvPr>
            <p:ph type="body" idx="1"/>
          </p:nvPr>
        </p:nvSpPr>
        <p:spPr>
          <a:xfrm>
            <a:off x="5185611" y="1868487"/>
            <a:ext cx="6362921" cy="4351338"/>
          </a:xfrm>
        </p:spPr>
        <p:txBody>
          <a:bodyPr vert="horz" lIns="91440" tIns="45720" rIns="91440" bIns="45720" rtlCol="0">
            <a:normAutofit lnSpcReduction="10000"/>
          </a:bodyPr>
          <a:lstStyle/>
          <a:p>
            <a:pPr marL="402581" lvl="1" indent="-228600">
              <a:buFont typeface="Arial" panose="020B0604020202020204" pitchFamily="34" charset="0"/>
              <a:buChar char="•"/>
            </a:pPr>
            <a:r>
              <a:rPr lang="en-US" altLang="en-US" sz="2000">
                <a:solidFill>
                  <a:schemeClr val="tx1"/>
                </a:solidFill>
              </a:rPr>
              <a:t>School Report Cards </a:t>
            </a:r>
          </a:p>
          <a:p>
            <a:pPr marL="402581" lvl="1" indent="-228600">
              <a:buFont typeface="Arial" panose="020B0604020202020204" pitchFamily="34" charset="0"/>
              <a:buChar char="•"/>
            </a:pPr>
            <a:endParaRPr lang="en-US" altLang="en-US" sz="2000">
              <a:solidFill>
                <a:schemeClr val="tx1"/>
              </a:solidFill>
            </a:endParaRPr>
          </a:p>
          <a:p>
            <a:pPr lvl="1" indent="-228600">
              <a:buFont typeface="Arial" panose="020B0604020202020204" pitchFamily="34" charset="0"/>
              <a:buChar char="•"/>
            </a:pPr>
            <a:r>
              <a:rPr lang="en-US" altLang="en-US" sz="2000">
                <a:solidFill>
                  <a:schemeClr val="tx1"/>
                </a:solidFill>
              </a:rPr>
              <a:t>School Grade and Overview</a:t>
            </a:r>
          </a:p>
          <a:p>
            <a:pPr lvl="1" indent="-228600">
              <a:buFont typeface="Arial" panose="020B0604020202020204" pitchFamily="34" charset="0"/>
              <a:buChar char="•"/>
            </a:pPr>
            <a:r>
              <a:rPr lang="en-US" altLang="en-US" sz="2000">
                <a:solidFill>
                  <a:schemeClr val="tx1"/>
                </a:solidFill>
              </a:rPr>
              <a:t>Population and Enrollment </a:t>
            </a:r>
          </a:p>
          <a:p>
            <a:pPr lvl="1" indent="-228600">
              <a:buFont typeface="Arial" panose="020B0604020202020204" pitchFamily="34" charset="0"/>
              <a:buChar char="•"/>
            </a:pPr>
            <a:r>
              <a:rPr lang="en-US" altLang="en-US" sz="2000">
                <a:solidFill>
                  <a:schemeClr val="tx1"/>
                </a:solidFill>
              </a:rPr>
              <a:t>Assessments – Academic Achievement, Growth, and Population</a:t>
            </a:r>
          </a:p>
          <a:p>
            <a:pPr lvl="1" indent="-228600">
              <a:buFont typeface="Arial" panose="020B0604020202020204" pitchFamily="34" charset="0"/>
              <a:buChar char="•"/>
            </a:pPr>
            <a:r>
              <a:rPr lang="en-US" altLang="en-US" sz="2000">
                <a:solidFill>
                  <a:schemeClr val="tx1"/>
                </a:solidFill>
              </a:rPr>
              <a:t>Assessments – English Language Learners </a:t>
            </a:r>
          </a:p>
          <a:p>
            <a:pPr lvl="1" indent="-228600">
              <a:buFont typeface="Arial" panose="020B0604020202020204" pitchFamily="34" charset="0"/>
              <a:buChar char="•"/>
            </a:pPr>
            <a:r>
              <a:rPr lang="en-US" altLang="en-US" sz="2000">
                <a:solidFill>
                  <a:schemeClr val="tx1"/>
                </a:solidFill>
              </a:rPr>
              <a:t>Graduation and Beyond</a:t>
            </a:r>
          </a:p>
          <a:p>
            <a:pPr lvl="1" indent="-228600">
              <a:buFont typeface="Arial" panose="020B0604020202020204" pitchFamily="34" charset="0"/>
              <a:buChar char="•"/>
            </a:pPr>
            <a:r>
              <a:rPr lang="en-US" altLang="en-US" sz="2000">
                <a:solidFill>
                  <a:schemeClr val="tx1"/>
                </a:solidFill>
              </a:rPr>
              <a:t>Educator Qualifications and Equity </a:t>
            </a:r>
          </a:p>
          <a:p>
            <a:pPr lvl="1" indent="-228600">
              <a:buFont typeface="Arial" panose="020B0604020202020204" pitchFamily="34" charset="0"/>
              <a:buChar char="•"/>
            </a:pPr>
            <a:r>
              <a:rPr lang="en-US" altLang="en-US" sz="2000">
                <a:solidFill>
                  <a:schemeClr val="tx1"/>
                </a:solidFill>
              </a:rPr>
              <a:t>Long-Term Goals and Interim Progress</a:t>
            </a:r>
          </a:p>
          <a:p>
            <a:pPr lvl="1" indent="-228600">
              <a:buFont typeface="Arial" panose="020B0604020202020204" pitchFamily="34" charset="0"/>
              <a:buChar char="•"/>
            </a:pPr>
            <a:r>
              <a:rPr lang="en-US" altLang="en-US" sz="2000">
                <a:solidFill>
                  <a:schemeClr val="tx1"/>
                </a:solidFill>
              </a:rPr>
              <a:t>Accelerated Course Enrollment </a:t>
            </a:r>
          </a:p>
          <a:p>
            <a:pPr lvl="1" indent="-228600">
              <a:buFont typeface="Arial" panose="020B0604020202020204" pitchFamily="34" charset="0"/>
              <a:buChar char="•"/>
            </a:pPr>
            <a:r>
              <a:rPr lang="en-US" altLang="en-US" sz="2000">
                <a:solidFill>
                  <a:schemeClr val="tx1"/>
                </a:solidFill>
              </a:rPr>
              <a:t>Per-Pupil Expenditures </a:t>
            </a:r>
          </a:p>
          <a:p>
            <a:pPr lvl="1" indent="-228600">
              <a:buFont typeface="Arial" panose="020B0604020202020204" pitchFamily="34" charset="0"/>
              <a:buChar char="•"/>
            </a:pPr>
            <a:r>
              <a:rPr lang="en-US" altLang="en-US" sz="2000">
                <a:solidFill>
                  <a:schemeClr val="tx1"/>
                </a:solidFill>
              </a:rPr>
              <a:t>National Data</a:t>
            </a:r>
          </a:p>
          <a:p>
            <a:pPr lvl="1" indent="-228600">
              <a:buFont typeface="Arial" panose="020B0604020202020204" pitchFamily="34" charset="0"/>
              <a:buChar char="•"/>
            </a:pPr>
            <a:endParaRPr lang="en-US" altLang="en-US" sz="2000">
              <a:solidFill>
                <a:schemeClr val="tx1"/>
              </a:solidFill>
            </a:endParaRPr>
          </a:p>
          <a:p>
            <a:pPr marL="402581" lvl="1" indent="-228600">
              <a:buFont typeface="Arial" panose="020B0604020202020204" pitchFamily="34" charset="0"/>
              <a:buChar char="•"/>
            </a:pPr>
            <a:r>
              <a:rPr lang="en-US" altLang="en-US" sz="2000">
                <a:solidFill>
                  <a:schemeClr val="tx1"/>
                </a:solidFill>
              </a:rPr>
              <a:t>Available online at </a:t>
            </a:r>
            <a:r>
              <a:rPr lang="en-US" sz="2000">
                <a:solidFill>
                  <a:schemeClr val="tx1"/>
                </a:solidFill>
                <a:hlinkClick r:id="rId3"/>
              </a:rPr>
              <a:t>https://edudata.fldoe.org/</a:t>
            </a:r>
            <a:r>
              <a:rPr lang="en-US" altLang="en-US" sz="2000">
                <a:solidFill>
                  <a:schemeClr val="tx1"/>
                </a:solidFill>
              </a:rPr>
              <a:t> </a:t>
            </a:r>
            <a:r>
              <a:rPr lang="en-US" sz="2000">
                <a:solidFill>
                  <a:schemeClr val="tx1"/>
                </a:solidFill>
              </a:rPr>
              <a:t>or by request. </a:t>
            </a:r>
          </a:p>
          <a:p>
            <a:pPr indent="-228600">
              <a:buFont typeface="Arial" panose="020B0604020202020204" pitchFamily="34" charset="0"/>
              <a:buChar char="•"/>
            </a:pPr>
            <a:endParaRPr lang="en-US" sz="1300">
              <a:solidFill>
                <a:schemeClr val="tx1"/>
              </a:solidFill>
            </a:endParaRPr>
          </a:p>
        </p:txBody>
      </p:sp>
      <p:sp>
        <p:nvSpPr>
          <p:cNvPr id="4" name="Slide Number Placeholder 3">
            <a:extLst>
              <a:ext uri="{FF2B5EF4-FFF2-40B4-BE49-F238E27FC236}">
                <a16:creationId xmlns:a16="http://schemas.microsoft.com/office/drawing/2014/main" id="{4ECECAAD-40EC-4BB2-BD2C-5F687F8DB44B}"/>
              </a:ext>
            </a:extLst>
          </p:cNvPr>
          <p:cNvSpPr>
            <a:spLocks noGrp="1"/>
          </p:cNvSpPr>
          <p:nvPr>
            <p:ph type="sldNum" idx="12"/>
          </p:nvPr>
        </p:nvSpPr>
        <p:spPr>
          <a:xfrm>
            <a:off x="10047382" y="6356350"/>
            <a:ext cx="1306417" cy="365125"/>
          </a:xfrm>
        </p:spPr>
        <p:txBody>
          <a:bodyPr vert="horz" lIns="91440" tIns="45720" rIns="91440" bIns="45720" rtlCol="0" anchor="ctr">
            <a:normAutofit/>
          </a:bodyPr>
          <a:lstStyle/>
          <a:p>
            <a:pPr>
              <a:spcAft>
                <a:spcPts val="600"/>
              </a:spcAft>
              <a:defRPr/>
            </a:pPr>
            <a:fld id="{00000000-1234-1234-1234-123412341234}" type="slidenum">
              <a:rPr lang="en-US">
                <a:solidFill>
                  <a:prstClr val="black">
                    <a:tint val="75000"/>
                  </a:prstClr>
                </a:solidFill>
                <a:latin typeface="Calibri" panose="020F0502020204030204"/>
              </a:rPr>
              <a:pPr>
                <a:spcAft>
                  <a:spcPts val="600"/>
                </a:spcAft>
                <a:defRPr/>
              </a:pPr>
              <a:t>11</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557818378"/>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ECDDE-5E43-AE19-F37A-C3248086F060}"/>
              </a:ext>
            </a:extLst>
          </p:cNvPr>
          <p:cNvSpPr>
            <a:spLocks noGrp="1"/>
          </p:cNvSpPr>
          <p:nvPr>
            <p:ph type="title"/>
          </p:nvPr>
        </p:nvSpPr>
        <p:spPr/>
        <p:txBody>
          <a:bodyPr/>
          <a:lstStyle/>
          <a:p>
            <a:r>
              <a:rPr lang="en-US"/>
              <a:t>School Data</a:t>
            </a:r>
          </a:p>
        </p:txBody>
      </p:sp>
      <p:sp>
        <p:nvSpPr>
          <p:cNvPr id="3" name="Text Placeholder 2">
            <a:extLst>
              <a:ext uri="{FF2B5EF4-FFF2-40B4-BE49-F238E27FC236}">
                <a16:creationId xmlns:a16="http://schemas.microsoft.com/office/drawing/2014/main" id="{94C8F9FE-0A29-916F-25F8-F8CCB77C59AB}"/>
              </a:ext>
            </a:extLst>
          </p:cNvPr>
          <p:cNvSpPr>
            <a:spLocks noGrp="1"/>
          </p:cNvSpPr>
          <p:nvPr>
            <p:ph type="body" idx="1"/>
          </p:nvPr>
        </p:nvSpPr>
        <p:spPr/>
        <p:txBody>
          <a:bodyPr/>
          <a:lstStyle/>
          <a:p>
            <a:pPr marL="608965" indent="-456565"/>
            <a:r>
              <a:rPr lang="en-US"/>
              <a:t>51 students enrolled</a:t>
            </a:r>
          </a:p>
          <a:p>
            <a:pPr marL="608965" indent="-456565"/>
            <a:r>
              <a:rPr lang="en-US"/>
              <a:t>4 Access classrooms, 9 VE classrooms</a:t>
            </a:r>
          </a:p>
          <a:p>
            <a:pPr marL="608965" indent="-456565"/>
            <a:r>
              <a:rPr lang="en-US"/>
              <a:t>100% ESE</a:t>
            </a:r>
          </a:p>
          <a:p>
            <a:pPr marL="608965" indent="-456565"/>
            <a:r>
              <a:rPr lang="en-US"/>
              <a:t>Improvement in the number of students testing</a:t>
            </a:r>
          </a:p>
          <a:p>
            <a:pPr marL="608965" indent="-456565"/>
            <a:r>
              <a:rPr lang="en-US"/>
              <a:t>Improvement in student scores</a:t>
            </a:r>
          </a:p>
          <a:p>
            <a:pPr marL="608965" indent="-456565"/>
            <a:r>
              <a:rPr lang="en-US"/>
              <a:t>The use of out-of-school suspension declining</a:t>
            </a:r>
          </a:p>
          <a:p>
            <a:pPr marL="608965" indent="-456565"/>
            <a:endParaRPr lang="en-US"/>
          </a:p>
          <a:p>
            <a:pPr marL="608965" indent="-456565"/>
            <a:endParaRPr lang="en-US"/>
          </a:p>
          <a:p>
            <a:pPr marL="608965" indent="-456565"/>
            <a:endParaRPr lang="en-US"/>
          </a:p>
          <a:p>
            <a:pPr marL="608965" indent="-456565"/>
            <a:endParaRPr lang="en-US"/>
          </a:p>
        </p:txBody>
      </p:sp>
      <p:sp>
        <p:nvSpPr>
          <p:cNvPr id="4" name="Slide Number Placeholder 3">
            <a:extLst>
              <a:ext uri="{FF2B5EF4-FFF2-40B4-BE49-F238E27FC236}">
                <a16:creationId xmlns:a16="http://schemas.microsoft.com/office/drawing/2014/main" id="{1DFB2495-23DD-4976-DA53-BFCCEA46E46D}"/>
              </a:ext>
            </a:extLst>
          </p:cNvPr>
          <p:cNvSpPr>
            <a:spLocks noGrp="1"/>
          </p:cNvSpPr>
          <p:nvPr>
            <p:ph type="sldNum" idx="12"/>
          </p:nvPr>
        </p:nvSpPr>
        <p:spPr/>
        <p:txBody>
          <a:bodyPr/>
          <a:lstStyle/>
          <a:p>
            <a:fld id="{00000000-1234-1234-1234-123412341234}" type="slidenum">
              <a:rPr lang="en" smtClean="0"/>
              <a:pPr/>
              <a:t>12</a:t>
            </a:fld>
            <a:endParaRPr lang="en"/>
          </a:p>
        </p:txBody>
      </p:sp>
    </p:spTree>
    <p:extLst>
      <p:ext uri="{BB962C8B-B14F-4D97-AF65-F5344CB8AC3E}">
        <p14:creationId xmlns:p14="http://schemas.microsoft.com/office/powerpoint/2010/main" val="1633719087"/>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0"/>
            <a:ext cx="9144000" cy="22462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76E6300-EEFB-23E1-F3EE-0D865FCC1240}"/>
              </a:ext>
            </a:extLst>
          </p:cNvPr>
          <p:cNvSpPr/>
          <p:nvPr/>
        </p:nvSpPr>
        <p:spPr>
          <a:xfrm>
            <a:off x="721895" y="2658671"/>
            <a:ext cx="10311063" cy="2708049"/>
          </a:xfrm>
          <a:prstGeom prst="rect">
            <a:avLst/>
          </a:prstGeom>
        </p:spPr>
        <p:txBody>
          <a:bodyPr wrap="square" lIns="91440" tIns="45720" rIns="91440" bIns="45720" anchor="t">
            <a:spAutoFit/>
          </a:bodyPr>
          <a:lstStyle/>
          <a:p>
            <a:pPr lvl="1"/>
            <a:r>
              <a:rPr lang="en-US" sz="2100">
                <a:solidFill>
                  <a:schemeClr val="tx1">
                    <a:lumMod val="75000"/>
                  </a:schemeClr>
                </a:solidFill>
                <a:latin typeface="Nirmala UI"/>
                <a:ea typeface="Nirmala UI"/>
                <a:cs typeface="Nirmala UI"/>
              </a:rPr>
              <a:t>Florida’s academic content standards establish high expectations for all students.</a:t>
            </a:r>
          </a:p>
          <a:p>
            <a:pPr lvl="1"/>
            <a:endParaRPr lang="en-US" sz="2133">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endParaRPr>
          </a:p>
          <a:p>
            <a:pPr lvl="1"/>
            <a:r>
              <a:rPr lang="en-US" sz="2133">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rPr>
              <a:t>Florida Standards identify what your child needs to know and be able to do in all content areas. You may read more information by visiting </a:t>
            </a:r>
            <a:r>
              <a:rPr lang="en-US" sz="2133">
                <a:solidFill>
                  <a:srgbClr val="0070C0"/>
                </a:solidFill>
                <a:latin typeface="Nirmala UI" panose="020B0502040204020203" pitchFamily="34" charset="0"/>
                <a:ea typeface="Nirmala UI" panose="020B0502040204020203" pitchFamily="34" charset="0"/>
                <a:cs typeface="Nirmala UI" panose="020B0502040204020203" pitchFamily="34" charset="0"/>
              </a:rPr>
              <a:t>fldoe.org/academic/standards/.</a:t>
            </a:r>
          </a:p>
          <a:p>
            <a:pPr lvl="1"/>
            <a:endParaRPr lang="en-US" sz="2133">
              <a:latin typeface="Nirmala UI" panose="020B0502040204020203" pitchFamily="34" charset="0"/>
              <a:ea typeface="Nirmala UI" panose="020B0502040204020203" pitchFamily="34" charset="0"/>
              <a:cs typeface="Nirmala UI" panose="020B0502040204020203" pitchFamily="34" charset="0"/>
            </a:endParaRPr>
          </a:p>
          <a:p>
            <a:pPr lvl="1"/>
            <a:r>
              <a:rPr lang="en-US" sz="2100">
                <a:solidFill>
                  <a:schemeClr val="tx1">
                    <a:lumMod val="75000"/>
                  </a:schemeClr>
                </a:solidFill>
                <a:latin typeface="Nirmala UI"/>
                <a:ea typeface="Nirmala UI"/>
                <a:cs typeface="Nirmala UI"/>
              </a:rPr>
              <a:t>Your child’s teacher can explain the standards for your child’s grade level when requested. </a:t>
            </a:r>
          </a:p>
        </p:txBody>
      </p:sp>
    </p:spTree>
    <p:extLst>
      <p:ext uri="{BB962C8B-B14F-4D97-AF65-F5344CB8AC3E}">
        <p14:creationId xmlns:p14="http://schemas.microsoft.com/office/powerpoint/2010/main" val="1436533489"/>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ctrTitle" idx="4294967295"/>
          </p:nvPr>
        </p:nvSpPr>
        <p:spPr>
          <a:xfrm>
            <a:off x="1221367" y="587125"/>
            <a:ext cx="7636307" cy="712286"/>
          </a:xfrm>
          <a:prstGeom prst="rect">
            <a:avLst/>
          </a:prstGeom>
        </p:spPr>
        <p:txBody>
          <a:bodyPr spcFirstLastPara="1" vert="horz" wrap="square" lIns="121900" tIns="121900" rIns="121900" bIns="121900" rtlCol="0" anchor="b" anchorCtr="0">
            <a:noAutofit/>
          </a:bodyPr>
          <a:lstStyle/>
          <a:p>
            <a:pPr lvl="0"/>
            <a:r>
              <a:rPr lang="en-US" altLang="en-US" sz="3733">
                <a:solidFill>
                  <a:schemeClr val="tx1">
                    <a:lumMod val="75000"/>
                  </a:schemeClr>
                </a:solidFill>
              </a:rPr>
              <a:t>Assessments</a:t>
            </a:r>
            <a:endParaRPr sz="3733">
              <a:solidFill>
                <a:schemeClr val="tx1">
                  <a:lumMod val="75000"/>
                </a:schemeClr>
              </a:solidFill>
            </a:endParaRPr>
          </a:p>
        </p:txBody>
      </p:sp>
      <p:sp>
        <p:nvSpPr>
          <p:cNvPr id="104" name="Google Shape;104;p14"/>
          <p:cNvSpPr txBox="1">
            <a:spLocks noGrp="1"/>
          </p:cNvSpPr>
          <p:nvPr>
            <p:ph type="body" idx="4294967295"/>
          </p:nvPr>
        </p:nvSpPr>
        <p:spPr>
          <a:xfrm>
            <a:off x="1221367" y="1852863"/>
            <a:ext cx="7414800" cy="3385176"/>
          </a:xfrm>
          <a:prstGeom prst="rect">
            <a:avLst/>
          </a:prstGeom>
        </p:spPr>
        <p:txBody>
          <a:bodyPr spcFirstLastPara="1" vert="horz" wrap="square" lIns="121900" tIns="121900" rIns="121900" bIns="121900" rtlCol="0" anchor="t" anchorCtr="0">
            <a:noAutofit/>
          </a:bodyPr>
          <a:lstStyle/>
          <a:p>
            <a:pPr marL="457200" indent="-457200">
              <a:spcBef>
                <a:spcPts val="800"/>
              </a:spcBef>
            </a:pPr>
            <a:r>
              <a:rPr lang="en-US" sz="3200"/>
              <a:t>Teacher assessments</a:t>
            </a:r>
          </a:p>
          <a:p>
            <a:pPr marL="0" indent="0">
              <a:spcBef>
                <a:spcPts val="800"/>
              </a:spcBef>
              <a:buNone/>
            </a:pPr>
            <a:endParaRPr lang="en-US" sz="3200"/>
          </a:p>
          <a:p>
            <a:pPr marL="457200" indent="-457200">
              <a:spcBef>
                <a:spcPts val="800"/>
              </a:spcBef>
            </a:pPr>
            <a:r>
              <a:rPr lang="en-US" sz="3200"/>
              <a:t>State assessments</a:t>
            </a:r>
          </a:p>
          <a:p>
            <a:pPr marL="914400" lvl="1" indent="-457200">
              <a:spcBef>
                <a:spcPts val="800"/>
              </a:spcBef>
            </a:pPr>
            <a:r>
              <a:rPr lang="en-US" sz="2800"/>
              <a:t>Progress monitoring</a:t>
            </a:r>
          </a:p>
        </p:txBody>
      </p:sp>
      <p:sp>
        <p:nvSpPr>
          <p:cNvPr id="106" name="Google Shape;106;p14"/>
          <p:cNvSpPr txBox="1">
            <a:spLocks noGrp="1"/>
          </p:cNvSpPr>
          <p:nvPr>
            <p:ph type="sldNum" idx="12"/>
          </p:nvPr>
        </p:nvSpPr>
        <p:spPr>
          <a:xfrm>
            <a:off x="11307433" y="6262577"/>
            <a:ext cx="731600" cy="4180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14</a:t>
            </a:fld>
            <a:endParaRPr/>
          </a:p>
        </p:txBody>
      </p:sp>
      <p:pic>
        <p:nvPicPr>
          <p:cNvPr id="3" name="Picture 2">
            <a:extLst>
              <a:ext uri="{FF2B5EF4-FFF2-40B4-BE49-F238E27FC236}">
                <a16:creationId xmlns:a16="http://schemas.microsoft.com/office/drawing/2014/main" id="{0BC9FCE0-6F4B-471C-A934-618A7DF5081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425773" y="1"/>
            <a:ext cx="2766228" cy="67452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719585" y="2216821"/>
            <a:ext cx="2546291" cy="1143200"/>
          </a:xfrm>
          <a:prstGeom prst="rect">
            <a:avLst/>
          </a:prstGeom>
        </p:spPr>
        <p:txBody>
          <a:bodyPr spcFirstLastPara="1" vert="horz" wrap="square" lIns="121900" tIns="121900" rIns="121900" bIns="121900" rtlCol="0" anchor="t" anchorCtr="0">
            <a:noAutofit/>
          </a:bodyPr>
          <a:lstStyle/>
          <a:p>
            <a:r>
              <a:rPr lang="en-US" i="0">
                <a:solidFill>
                  <a:schemeClr val="tx1"/>
                </a:solidFill>
              </a:rPr>
              <a:t>Next Steps</a:t>
            </a:r>
            <a:endParaRPr i="0">
              <a:solidFill>
                <a:schemeClr val="tx1"/>
              </a:solidFill>
            </a:endParaRPr>
          </a:p>
        </p:txBody>
      </p:sp>
      <p:sp>
        <p:nvSpPr>
          <p:cNvPr id="255" name="Google Shape;255;p33"/>
          <p:cNvSpPr txBox="1">
            <a:spLocks noGrp="1"/>
          </p:cNvSpPr>
          <p:nvPr>
            <p:ph type="sldNum" idx="12"/>
          </p:nvPr>
        </p:nvSpPr>
        <p:spPr>
          <a:xfrm>
            <a:off x="11409045" y="6333135"/>
            <a:ext cx="731600" cy="5248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15</a:t>
            </a:fld>
            <a:endParaRPr/>
          </a:p>
        </p:txBody>
      </p:sp>
      <p:grpSp>
        <p:nvGrpSpPr>
          <p:cNvPr id="20" name="Google Shape;1070;p43">
            <a:extLst>
              <a:ext uri="{FF2B5EF4-FFF2-40B4-BE49-F238E27FC236}">
                <a16:creationId xmlns:a16="http://schemas.microsoft.com/office/drawing/2014/main" id="{B19B9273-42A9-480F-BBA0-E33695559D88}"/>
              </a:ext>
            </a:extLst>
          </p:cNvPr>
          <p:cNvGrpSpPr/>
          <p:nvPr/>
        </p:nvGrpSpPr>
        <p:grpSpPr>
          <a:xfrm>
            <a:off x="3092116" y="481263"/>
            <a:ext cx="6906125" cy="5534526"/>
            <a:chOff x="557511" y="3212204"/>
            <a:chExt cx="719836" cy="722871"/>
          </a:xfrm>
        </p:grpSpPr>
        <p:sp>
          <p:nvSpPr>
            <p:cNvPr id="21" name="Google Shape;1071;p43">
              <a:extLst>
                <a:ext uri="{FF2B5EF4-FFF2-40B4-BE49-F238E27FC236}">
                  <a16:creationId xmlns:a16="http://schemas.microsoft.com/office/drawing/2014/main" id="{1709AA47-AE33-451B-91EC-600B03F6E737}"/>
                </a:ext>
              </a:extLst>
            </p:cNvPr>
            <p:cNvSpPr/>
            <p:nvPr/>
          </p:nvSpPr>
          <p:spPr>
            <a:xfrm>
              <a:off x="557511" y="3212204"/>
              <a:ext cx="445612" cy="361436"/>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91433" tIns="45700" rIns="91433" bIns="45700" anchor="t" anchorCtr="0">
              <a:noAutofit/>
            </a:bodyPr>
            <a:lstStyle/>
            <a:p>
              <a:pPr>
                <a:buClr>
                  <a:schemeClr val="dk1"/>
                </a:buClr>
                <a:buSzPts val="1400"/>
              </a:pPr>
              <a:endParaRPr lang="en-US" sz="2400">
                <a:solidFill>
                  <a:schemeClr val="dk1"/>
                </a:solidFill>
                <a:latin typeface="Calibri"/>
                <a:ea typeface="Calibri"/>
                <a:cs typeface="Calibri"/>
                <a:sym typeface="Calibri"/>
              </a:endParaRPr>
            </a:p>
            <a:p>
              <a:pPr>
                <a:buClr>
                  <a:schemeClr val="dk1"/>
                </a:buClr>
                <a:buSzPts val="1400"/>
              </a:pPr>
              <a:endParaRPr lang="en-US" sz="240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endParaRPr>
            </a:p>
            <a:p>
              <a:pPr>
                <a:buClr>
                  <a:schemeClr val="dk1"/>
                </a:buClr>
                <a:buSzPts val="1400"/>
              </a:pPr>
              <a:r>
                <a:rPr lang="en-US" sz="320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rPr>
                <a:t>We encourage </a:t>
              </a:r>
            </a:p>
            <a:p>
              <a:pPr>
                <a:buClr>
                  <a:schemeClr val="dk1"/>
                </a:buClr>
                <a:buSzPts val="1400"/>
              </a:pPr>
              <a:r>
                <a:rPr lang="en-US" sz="320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rPr>
                <a:t>you to…</a:t>
              </a:r>
              <a:endParaRPr sz="320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endParaRPr>
            </a:p>
          </p:txBody>
        </p:sp>
        <p:sp>
          <p:nvSpPr>
            <p:cNvPr id="22" name="Google Shape;1072;p43">
              <a:extLst>
                <a:ext uri="{FF2B5EF4-FFF2-40B4-BE49-F238E27FC236}">
                  <a16:creationId xmlns:a16="http://schemas.microsoft.com/office/drawing/2014/main" id="{CEDB384A-EE68-4BA8-BF03-E2F22FB4CEF6}"/>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23" name="Google Shape;1073;p43">
              <a:extLst>
                <a:ext uri="{FF2B5EF4-FFF2-40B4-BE49-F238E27FC236}">
                  <a16:creationId xmlns:a16="http://schemas.microsoft.com/office/drawing/2014/main" id="{C0790EFB-BE34-4EFD-A473-8C52120843F8}"/>
                </a:ext>
              </a:extLst>
            </p:cNvPr>
            <p:cNvSpPr/>
            <p:nvPr/>
          </p:nvSpPr>
          <p:spPr>
            <a:xfrm>
              <a:off x="557511" y="3500411"/>
              <a:ext cx="363775"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91433" tIns="45700" rIns="91433" bIns="45700" anchor="t" anchorCtr="0">
              <a:noAutofit/>
            </a:bodyPr>
            <a:lstStyle/>
            <a:p>
              <a:pPr>
                <a:buClr>
                  <a:schemeClr val="dk1"/>
                </a:buClr>
                <a:buSzPts val="1400"/>
              </a:pPr>
              <a:endParaRPr lang="en-US" sz="1867">
                <a:solidFill>
                  <a:schemeClr val="dk1"/>
                </a:solidFill>
                <a:latin typeface="Calibri"/>
                <a:ea typeface="Calibri"/>
                <a:cs typeface="Calibri"/>
                <a:sym typeface="Calibri"/>
              </a:endParaRPr>
            </a:p>
            <a:p>
              <a:pPr>
                <a:buClr>
                  <a:schemeClr val="dk1"/>
                </a:buClr>
                <a:buSzPts val="1400"/>
              </a:pPr>
              <a:endParaRPr lang="en-US" sz="240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Clr>
                  <a:schemeClr val="dk1"/>
                </a:buClr>
                <a:buSzPts val="1400"/>
              </a:pPr>
              <a:r>
                <a:rPr lang="en-US" sz="2800">
                  <a:solidFill>
                    <a:schemeClr val="tx1">
                      <a:lumMod val="50000"/>
                    </a:schemeClr>
                  </a:solidFill>
                  <a:latin typeface="Nirmala UI Semilight"/>
                  <a:ea typeface="Nirmala UI Semilight" panose="020B0402040204020203" pitchFamily="34" charset="0"/>
                  <a:cs typeface="Nirmala UI Semilight"/>
                </a:rPr>
                <a:t>communicate with the teachers and other staff</a:t>
              </a:r>
            </a:p>
            <a:p>
              <a:pPr>
                <a:buSzPts val="1400"/>
              </a:pPr>
              <a:r>
                <a:rPr lang="en-US" sz="2800">
                  <a:solidFill>
                    <a:schemeClr val="tx1">
                      <a:lumMod val="50000"/>
                    </a:schemeClr>
                  </a:solidFill>
                  <a:latin typeface="Nirmala UI Semilight"/>
                  <a:ea typeface="Nirmala UI Semilight" panose="020B0402040204020203" pitchFamily="34" charset="0"/>
                  <a:cs typeface="Nirmala UI Semilight"/>
                </a:rPr>
                <a:t>regularly.</a:t>
              </a:r>
              <a:endParaRPr lang="en-US">
                <a:solidFill>
                  <a:schemeClr val="tx1">
                    <a:lumMod val="50000"/>
                  </a:schemeClr>
                </a:solidFill>
              </a:endParaRPr>
            </a:p>
            <a:p>
              <a:pPr>
                <a:buClr>
                  <a:schemeClr val="dk1"/>
                </a:buClr>
                <a:buSzPts val="1400"/>
              </a:pPr>
              <a:endParaRPr lang="en-US" sz="2400">
                <a:solidFill>
                  <a:schemeClr val="dk1"/>
                </a:solidFill>
                <a:latin typeface="Calibri"/>
                <a:ea typeface="Calibri"/>
                <a:cs typeface="Calibri"/>
                <a:sym typeface="Calibri"/>
              </a:endParaRPr>
            </a:p>
          </p:txBody>
        </p:sp>
        <p:sp>
          <p:nvSpPr>
            <p:cNvPr id="24" name="Google Shape;1074;p43">
              <a:extLst>
                <a:ext uri="{FF2B5EF4-FFF2-40B4-BE49-F238E27FC236}">
                  <a16:creationId xmlns:a16="http://schemas.microsoft.com/office/drawing/2014/main" id="{C5A2D65A-F940-4156-AE9D-373D718809F6}"/>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grpSp>
      <p:sp>
        <p:nvSpPr>
          <p:cNvPr id="12" name="Rectangle 11">
            <a:extLst>
              <a:ext uri="{FF2B5EF4-FFF2-40B4-BE49-F238E27FC236}">
                <a16:creationId xmlns:a16="http://schemas.microsoft.com/office/drawing/2014/main" id="{4A21579B-2C44-44C5-9637-CF99C5502B59}"/>
              </a:ext>
            </a:extLst>
          </p:cNvPr>
          <p:cNvSpPr/>
          <p:nvPr/>
        </p:nvSpPr>
        <p:spPr>
          <a:xfrm>
            <a:off x="7508208" y="741511"/>
            <a:ext cx="2804514" cy="2062103"/>
          </a:xfrm>
          <a:prstGeom prst="rect">
            <a:avLst/>
          </a:prstGeom>
        </p:spPr>
        <p:txBody>
          <a:bodyPr wrap="square" lIns="91440" tIns="45720" rIns="91440" bIns="45720" anchor="t">
            <a:spAutoFit/>
          </a:bodyPr>
          <a:lstStyle/>
          <a:p>
            <a:pPr>
              <a:buClr>
                <a:schemeClr val="dk1"/>
              </a:buClr>
              <a:buSzPts val="1400"/>
            </a:pPr>
            <a:r>
              <a:rPr lang="en-US" sz="2500">
                <a:solidFill>
                  <a:schemeClr val="tx2">
                    <a:lumMod val="10000"/>
                  </a:schemeClr>
                </a:solidFill>
                <a:latin typeface="Nirmala UI Semilight"/>
                <a:ea typeface="Nirmala UI Semilight" panose="020B0402040204020203" pitchFamily="34" charset="0"/>
                <a:cs typeface="Nirmala UI Semilight"/>
                <a:sym typeface="Calibri"/>
              </a:rPr>
              <a:t>stay involved through collaborating with teachers and joining SAC</a:t>
            </a:r>
            <a:r>
              <a:rPr lang="en-US" sz="2800">
                <a:solidFill>
                  <a:schemeClr val="tx2">
                    <a:lumMod val="10000"/>
                  </a:schemeClr>
                </a:solidFill>
                <a:latin typeface="Nirmala UI Semilight"/>
                <a:ea typeface="Nirmala UI Semilight" panose="020B0402040204020203" pitchFamily="34" charset="0"/>
                <a:cs typeface="Nirmala UI Semilight"/>
                <a:sym typeface="Calibri"/>
              </a:rPr>
              <a:t>.</a:t>
            </a:r>
            <a:endParaRPr lang="en-US" sz="2800">
              <a:solidFill>
                <a:schemeClr val="tx2">
                  <a:lumMod val="10000"/>
                </a:schemeClr>
              </a:solidFill>
              <a:latin typeface="Nirmala UI Semilight"/>
              <a:ea typeface="Calibri"/>
              <a:cs typeface="Nirmala UI Semilight"/>
              <a:sym typeface="Calibri"/>
            </a:endParaRPr>
          </a:p>
        </p:txBody>
      </p:sp>
      <p:sp>
        <p:nvSpPr>
          <p:cNvPr id="13" name="Rectangle 12">
            <a:extLst>
              <a:ext uri="{FF2B5EF4-FFF2-40B4-BE49-F238E27FC236}">
                <a16:creationId xmlns:a16="http://schemas.microsoft.com/office/drawing/2014/main" id="{A1154D71-E305-4999-B419-6E8D5FDD5B16}"/>
              </a:ext>
            </a:extLst>
          </p:cNvPr>
          <p:cNvSpPr/>
          <p:nvPr/>
        </p:nvSpPr>
        <p:spPr>
          <a:xfrm>
            <a:off x="6662390" y="4044205"/>
            <a:ext cx="3335842" cy="1815882"/>
          </a:xfrm>
          <a:prstGeom prst="rect">
            <a:avLst/>
          </a:prstGeom>
        </p:spPr>
        <p:txBody>
          <a:bodyPr wrap="square">
            <a:spAutoFit/>
          </a:bodyPr>
          <a:lstStyle/>
          <a:p>
            <a:pPr>
              <a:buClr>
                <a:schemeClr val="dk1"/>
              </a:buClr>
              <a:buSzPts val="1400"/>
            </a:pPr>
            <a:r>
              <a:rPr lang="en-US" altLang="en-US" sz="280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participate in giving your input for our SIP, PFEP, and Compact.</a:t>
            </a:r>
            <a:endParaRPr lang="en-US" sz="280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465967021"/>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Arc 24">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6C70F601-8924-4857-82E4-0A32948ED72D}"/>
              </a:ext>
            </a:extLst>
          </p:cNvPr>
          <p:cNvSpPr>
            <a:spLocks noGrp="1"/>
          </p:cNvSpPr>
          <p:nvPr>
            <p:ph type="title"/>
          </p:nvPr>
        </p:nvSpPr>
        <p:spPr>
          <a:xfrm>
            <a:off x="838200" y="643467"/>
            <a:ext cx="2951205" cy="5571066"/>
          </a:xfrm>
        </p:spPr>
        <p:txBody>
          <a:bodyPr vert="horz" lIns="91440" tIns="45720" rIns="91440" bIns="45720" rtlCol="0" anchor="ctr">
            <a:normAutofit/>
          </a:bodyPr>
          <a:lstStyle/>
          <a:p>
            <a:pPr>
              <a:spcBef>
                <a:spcPct val="0"/>
              </a:spcBef>
            </a:pPr>
            <a:r>
              <a:rPr lang="en-US" b="1" kern="1200">
                <a:solidFill>
                  <a:srgbClr val="FFFFFF"/>
                </a:solidFill>
                <a:latin typeface="+mj-lt"/>
                <a:ea typeface="+mj-ea"/>
                <a:cs typeface="+mj-cs"/>
              </a:rPr>
              <a:t>Stay Connected With Us! </a:t>
            </a:r>
          </a:p>
        </p:txBody>
      </p:sp>
      <p:sp>
        <p:nvSpPr>
          <p:cNvPr id="3" name="Slide Number Placeholder 2">
            <a:extLst>
              <a:ext uri="{FF2B5EF4-FFF2-40B4-BE49-F238E27FC236}">
                <a16:creationId xmlns:a16="http://schemas.microsoft.com/office/drawing/2014/main" id="{B25C463A-B926-4B3C-AB50-8321833A2A97}"/>
              </a:ext>
            </a:extLst>
          </p:cNvPr>
          <p:cNvSpPr>
            <a:spLocks noGrp="1"/>
          </p:cNvSpPr>
          <p:nvPr>
            <p:ph type="sldNum" idx="12"/>
          </p:nvPr>
        </p:nvSpPr>
        <p:spPr>
          <a:xfrm>
            <a:off x="9664504" y="6356350"/>
            <a:ext cx="1689295" cy="365125"/>
          </a:xfrm>
        </p:spPr>
        <p:txBody>
          <a:bodyPr vert="horz" lIns="91440" tIns="45720" rIns="91440" bIns="45720" rtlCol="0" anchor="ctr">
            <a:normAutofit/>
          </a:bodyPr>
          <a:lstStyle/>
          <a:p>
            <a:pPr>
              <a:lnSpc>
                <a:spcPct val="90000"/>
              </a:lnSpc>
              <a:spcAft>
                <a:spcPts val="800"/>
              </a:spcAft>
            </a:pPr>
            <a:fld id="{687D7A59-36E2-48B9-B146-C1E59501F63F}" type="slidenum">
              <a:rPr lang="en-US">
                <a:solidFill>
                  <a:prstClr val="black">
                    <a:tint val="75000"/>
                  </a:prstClr>
                </a:solidFill>
              </a:rPr>
              <a:pPr>
                <a:lnSpc>
                  <a:spcPct val="90000"/>
                </a:lnSpc>
                <a:spcAft>
                  <a:spcPts val="800"/>
                </a:spcAft>
              </a:pPr>
              <a:t>16</a:t>
            </a:fld>
            <a:endParaRPr lang="en-US">
              <a:solidFill>
                <a:prstClr val="black">
                  <a:tint val="75000"/>
                </a:prstClr>
              </a:solidFill>
            </a:endParaRPr>
          </a:p>
        </p:txBody>
      </p:sp>
      <p:graphicFrame>
        <p:nvGraphicFramePr>
          <p:cNvPr id="13" name="Text Placeholder 2">
            <a:extLst>
              <a:ext uri="{FF2B5EF4-FFF2-40B4-BE49-F238E27FC236}">
                <a16:creationId xmlns:a16="http://schemas.microsoft.com/office/drawing/2014/main" id="{563CAE9D-6272-BDC5-CA34-0E16A7315A93}"/>
              </a:ext>
            </a:extLst>
          </p:cNvPr>
          <p:cNvGraphicFramePr/>
          <p:nvPr>
            <p:extLst>
              <p:ext uri="{D42A27DB-BD31-4B8C-83A1-F6EECF244321}">
                <p14:modId xmlns:p14="http://schemas.microsoft.com/office/powerpoint/2010/main" val="94770679"/>
              </p:ext>
            </p:extLst>
          </p:nvPr>
        </p:nvGraphicFramePr>
        <p:xfrm>
          <a:off x="5237018" y="643255"/>
          <a:ext cx="6428989" cy="5571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9004462"/>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Update Login Info">
            <a:extLst>
              <a:ext uri="{FF2B5EF4-FFF2-40B4-BE49-F238E27FC236}">
                <a16:creationId xmlns:a16="http://schemas.microsoft.com/office/drawing/2014/main" id="{5DF28BA9-F2EB-4EEE-BBDD-BD2F63A509E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3357" y="67733"/>
            <a:ext cx="12206887" cy="6722533"/>
          </a:xfrm>
          <a:prstGeom prst="rect">
            <a:avLst/>
          </a:prstGeom>
          <a:solidFill>
            <a:srgbClr val="FFFFFF"/>
          </a:solidFill>
        </p:spPr>
      </p:pic>
      <p:sp>
        <p:nvSpPr>
          <p:cNvPr id="4" name="Slide Number Placeholder 3" hidden="1">
            <a:extLst>
              <a:ext uri="{FF2B5EF4-FFF2-40B4-BE49-F238E27FC236}">
                <a16:creationId xmlns:a16="http://schemas.microsoft.com/office/drawing/2014/main" id="{BF13C18C-A951-404E-8DB4-3CD5AAA1DF3D}"/>
              </a:ext>
            </a:extLst>
          </p:cNvPr>
          <p:cNvSpPr>
            <a:spLocks noGrp="1"/>
          </p:cNvSpPr>
          <p:nvPr>
            <p:ph type="sldNum" idx="12"/>
          </p:nvPr>
        </p:nvSpPr>
        <p:spPr/>
        <p:txBody>
          <a:bodyPr/>
          <a:lstStyle/>
          <a:p>
            <a:pPr>
              <a:spcAft>
                <a:spcPts val="800"/>
              </a:spcAft>
            </a:pPr>
            <a:fld id="{00000000-1234-1234-1234-123412341234}" type="slidenum">
              <a:rPr lang="en" smtClean="0"/>
              <a:pPr>
                <a:spcAft>
                  <a:spcPts val="800"/>
                </a:spcAft>
              </a:pPr>
              <a:t>17</a:t>
            </a:fld>
            <a:endParaRPr lang="en"/>
          </a:p>
        </p:txBody>
      </p:sp>
      <p:sp>
        <p:nvSpPr>
          <p:cNvPr id="5" name="Rectangle 4">
            <a:extLst>
              <a:ext uri="{FF2B5EF4-FFF2-40B4-BE49-F238E27FC236}">
                <a16:creationId xmlns:a16="http://schemas.microsoft.com/office/drawing/2014/main" id="{5290D04E-D48E-40BB-92E3-8B8B30432680}"/>
              </a:ext>
            </a:extLst>
          </p:cNvPr>
          <p:cNvSpPr/>
          <p:nvPr/>
        </p:nvSpPr>
        <p:spPr>
          <a:xfrm>
            <a:off x="4902200" y="3551000"/>
            <a:ext cx="5613400" cy="2308324"/>
          </a:xfrm>
          <a:prstGeom prst="rect">
            <a:avLst/>
          </a:prstGeom>
        </p:spPr>
        <p:txBody>
          <a:bodyPr wrap="square" lIns="91440" tIns="45720" rIns="91440" bIns="45720" anchor="t">
            <a:spAutoFit/>
          </a:bodyPr>
          <a:lstStyle/>
          <a:p>
            <a:r>
              <a:rPr lang="en-US" sz="2400">
                <a:solidFill>
                  <a:srgbClr val="FFFFFF"/>
                </a:solidFill>
                <a:latin typeface="Arial"/>
                <a:cs typeface="Arial"/>
              </a:rPr>
              <a:t>Please ensure that your current contact information is on file to stay informed about what’s occurring at EHC.  Parents and guardians can receive phone calls, e-mails, text messages, and parent square notifications. </a:t>
            </a:r>
            <a:endParaRPr lang="en-US" sz="2400">
              <a:latin typeface="Arial"/>
              <a:cs typeface="Arial"/>
            </a:endParaRPr>
          </a:p>
        </p:txBody>
      </p:sp>
      <p:pic>
        <p:nvPicPr>
          <p:cNvPr id="3" name="Picture 2" descr="WSWHE BOCES Uses ParentSquare | WSWHE BOCES">
            <a:extLst>
              <a:ext uri="{FF2B5EF4-FFF2-40B4-BE49-F238E27FC236}">
                <a16:creationId xmlns:a16="http://schemas.microsoft.com/office/drawing/2014/main" id="{D4BA499B-B405-F264-6968-8CC6A7E2703D}"/>
              </a:ext>
            </a:extLst>
          </p:cNvPr>
          <p:cNvPicPr>
            <a:picLocks noChangeAspect="1"/>
          </p:cNvPicPr>
          <p:nvPr/>
        </p:nvPicPr>
        <p:blipFill>
          <a:blip r:embed="rId4"/>
          <a:stretch>
            <a:fillRect/>
          </a:stretch>
        </p:blipFill>
        <p:spPr>
          <a:xfrm>
            <a:off x="1048360" y="3021746"/>
            <a:ext cx="2143125" cy="2143125"/>
          </a:xfrm>
          <a:prstGeom prst="rect">
            <a:avLst/>
          </a:prstGeom>
        </p:spPr>
      </p:pic>
    </p:spTree>
    <p:extLst>
      <p:ext uri="{BB962C8B-B14F-4D97-AF65-F5344CB8AC3E}">
        <p14:creationId xmlns:p14="http://schemas.microsoft.com/office/powerpoint/2010/main" val="537823679"/>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1913502"/>
            <a:ext cx="5559552" cy="1115568"/>
          </a:xfrm>
        </p:spPr>
        <p:txBody>
          <a:bodyPr/>
          <a:lstStyle/>
          <a:p>
            <a:r>
              <a:rPr lang="en-US">
                <a:solidFill>
                  <a:srgbClr val="FFFFFF"/>
                </a:solidFill>
              </a:rPr>
              <a:t>Thank You </a:t>
            </a:r>
            <a:endParaRPr lang="en-US"/>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a:xfrm>
            <a:off x="3415525" y="3429000"/>
            <a:ext cx="5559552" cy="2152055"/>
          </a:xfrm>
        </p:spPr>
        <p:txBody>
          <a:bodyPr vert="horz" lIns="91440" tIns="45720" rIns="91440" bIns="45720" rtlCol="0" anchor="t">
            <a:normAutofit fontScale="92500"/>
          </a:bodyPr>
          <a:lstStyle/>
          <a:p>
            <a:r>
              <a:rPr lang="en-US"/>
              <a:t>Principal: Patricia McMahon</a:t>
            </a:r>
          </a:p>
          <a:p>
            <a:r>
              <a:rPr lang="en-US"/>
              <a:t>  Patricia.McMahon@stjohns.k12.fl.us</a:t>
            </a:r>
          </a:p>
          <a:p>
            <a:r>
              <a:rPr lang="en-US"/>
              <a:t>Title I Representative: Elizabeth Hayward</a:t>
            </a:r>
          </a:p>
          <a:p>
            <a:r>
              <a:rPr lang="en-US"/>
              <a:t>Elizabeth.Hayward@stjohns.k12.fl.us</a:t>
            </a:r>
          </a:p>
          <a:p>
            <a:r>
              <a:rPr lang="en-US"/>
              <a:t>904-547-8560</a:t>
            </a:r>
          </a:p>
          <a:p>
            <a:endParaRPr lang="en-US"/>
          </a:p>
        </p:txBody>
      </p:sp>
    </p:spTree>
    <p:extLst>
      <p:ext uri="{BB962C8B-B14F-4D97-AF65-F5344CB8AC3E}">
        <p14:creationId xmlns:p14="http://schemas.microsoft.com/office/powerpoint/2010/main" val="4283594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83E8-7155-49A7-93BD-56A1BACD9A78}"/>
              </a:ext>
            </a:extLst>
          </p:cNvPr>
          <p:cNvSpPr>
            <a:spLocks noGrp="1"/>
          </p:cNvSpPr>
          <p:nvPr>
            <p:ph type="title"/>
          </p:nvPr>
        </p:nvSpPr>
        <p:spPr>
          <a:xfrm>
            <a:off x="5057833" y="87703"/>
            <a:ext cx="2602807" cy="1143200"/>
          </a:xfrm>
        </p:spPr>
        <p:txBody>
          <a:bodyPr/>
          <a:lstStyle/>
          <a:p>
            <a:r>
              <a:rPr lang="en-US">
                <a:solidFill>
                  <a:schemeClr val="tx1">
                    <a:lumMod val="75000"/>
                  </a:schemeClr>
                </a:solidFill>
              </a:rPr>
              <a:t>About Title I</a:t>
            </a:r>
          </a:p>
        </p:txBody>
      </p:sp>
      <p:sp>
        <p:nvSpPr>
          <p:cNvPr id="3" name="Text Placeholder 2">
            <a:extLst>
              <a:ext uri="{FF2B5EF4-FFF2-40B4-BE49-F238E27FC236}">
                <a16:creationId xmlns:a16="http://schemas.microsoft.com/office/drawing/2014/main" id="{3BE8BAE2-8885-49CE-A641-743255227FFD}"/>
              </a:ext>
            </a:extLst>
          </p:cNvPr>
          <p:cNvSpPr>
            <a:spLocks noGrp="1"/>
          </p:cNvSpPr>
          <p:nvPr>
            <p:ph type="body" idx="1"/>
          </p:nvPr>
        </p:nvSpPr>
        <p:spPr>
          <a:xfrm>
            <a:off x="689366" y="1600200"/>
            <a:ext cx="5082771" cy="1588656"/>
          </a:xfrm>
        </p:spPr>
        <p:txBody>
          <a:bodyPr/>
          <a:lstStyle/>
          <a:p>
            <a:r>
              <a:rPr lang="en-US">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Title I is the largest federal assistance program for our nation’s schools.</a:t>
            </a:r>
          </a:p>
          <a:p>
            <a:endParaRPr lang="en-US"/>
          </a:p>
        </p:txBody>
      </p:sp>
      <p:sp>
        <p:nvSpPr>
          <p:cNvPr id="4" name="Text Placeholder 3">
            <a:extLst>
              <a:ext uri="{FF2B5EF4-FFF2-40B4-BE49-F238E27FC236}">
                <a16:creationId xmlns:a16="http://schemas.microsoft.com/office/drawing/2014/main" id="{FA417C2A-68EB-43B7-9D38-D53E8A6B8C5B}"/>
              </a:ext>
            </a:extLst>
          </p:cNvPr>
          <p:cNvSpPr>
            <a:spLocks noGrp="1"/>
          </p:cNvSpPr>
          <p:nvPr>
            <p:ph type="body" idx="2"/>
          </p:nvPr>
        </p:nvSpPr>
        <p:spPr>
          <a:xfrm>
            <a:off x="689366" y="2778066"/>
            <a:ext cx="5082771" cy="2105892"/>
          </a:xfrm>
        </p:spPr>
        <p:txBody>
          <a:bodyPr/>
          <a:lstStyle/>
          <a:p>
            <a:r>
              <a:rPr lang="en-US">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goal of Title I is to address the </a:t>
            </a:r>
            <a:r>
              <a:rPr lang="en-US" b="1">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academic needs</a:t>
            </a:r>
            <a:r>
              <a:rPr lang="en-US">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students and to assist them in meeting their state’s academic standards.</a:t>
            </a:r>
          </a:p>
          <a:p>
            <a:endParaRPr lang="en-US"/>
          </a:p>
        </p:txBody>
      </p:sp>
      <p:sp>
        <p:nvSpPr>
          <p:cNvPr id="6" name="Slide Number Placeholder 5">
            <a:extLst>
              <a:ext uri="{FF2B5EF4-FFF2-40B4-BE49-F238E27FC236}">
                <a16:creationId xmlns:a16="http://schemas.microsoft.com/office/drawing/2014/main" id="{A6D36877-7BFC-4772-A5EC-75F7BE7D6BF6}"/>
              </a:ext>
            </a:extLst>
          </p:cNvPr>
          <p:cNvSpPr>
            <a:spLocks noGrp="1"/>
          </p:cNvSpPr>
          <p:nvPr>
            <p:ph type="sldNum" idx="12"/>
          </p:nvPr>
        </p:nvSpPr>
        <p:spPr/>
        <p:txBody>
          <a:bodyPr/>
          <a:lstStyle/>
          <a:p>
            <a:pPr defTabSz="1219170">
              <a:buClr>
                <a:srgbClr val="000000"/>
              </a:buClr>
            </a:pPr>
            <a:fld id="{00000000-1234-1234-1234-123412341234}" type="slidenum">
              <a:rPr lang="en" kern="0">
                <a:solidFill>
                  <a:srgbClr val="97ABBC"/>
                </a:solidFill>
              </a:rPr>
              <a:pPr defTabSz="1219170">
                <a:buClr>
                  <a:srgbClr val="000000"/>
                </a:buClr>
              </a:pPr>
              <a:t>2</a:t>
            </a:fld>
            <a:endParaRPr lang="en" kern="0">
              <a:solidFill>
                <a:srgbClr val="97ABBC"/>
              </a:solidFill>
            </a:endParaRPr>
          </a:p>
        </p:txBody>
      </p:sp>
      <p:pic>
        <p:nvPicPr>
          <p:cNvPr id="8" name="Picture 7" descr="Group of smiling children at school">
            <a:extLst>
              <a:ext uri="{FF2B5EF4-FFF2-40B4-BE49-F238E27FC236}">
                <a16:creationId xmlns:a16="http://schemas.microsoft.com/office/drawing/2014/main" id="{F78A8EC0-0705-93CE-940C-74C57BBCC4FD}"/>
              </a:ext>
            </a:extLst>
          </p:cNvPr>
          <p:cNvPicPr>
            <a:picLocks noChangeAspect="1"/>
          </p:cNvPicPr>
          <p:nvPr/>
        </p:nvPicPr>
        <p:blipFill>
          <a:blip r:embed="rId3"/>
          <a:stretch>
            <a:fillRect/>
          </a:stretch>
        </p:blipFill>
        <p:spPr>
          <a:xfrm>
            <a:off x="6573376" y="2113135"/>
            <a:ext cx="4734057" cy="3159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 Placeholder 4">
            <a:extLst>
              <a:ext uri="{FF2B5EF4-FFF2-40B4-BE49-F238E27FC236}">
                <a16:creationId xmlns:a16="http://schemas.microsoft.com/office/drawing/2014/main" id="{A2F023C4-CE17-EEAE-6C2D-A2F91B4ACF58}"/>
              </a:ext>
            </a:extLst>
          </p:cNvPr>
          <p:cNvSpPr txBox="1">
            <a:spLocks/>
          </p:cNvSpPr>
          <p:nvPr/>
        </p:nvSpPr>
        <p:spPr>
          <a:xfrm>
            <a:off x="527541" y="4390663"/>
            <a:ext cx="5091084" cy="12119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23323" algn="l" rtl="0">
              <a:lnSpc>
                <a:spcPct val="100000"/>
              </a:lnSpc>
              <a:spcBef>
                <a:spcPts val="800"/>
              </a:spcBef>
              <a:spcAft>
                <a:spcPts val="0"/>
              </a:spcAft>
              <a:buClr>
                <a:schemeClr val="accent6"/>
              </a:buClr>
              <a:buSzPts val="1400"/>
              <a:buFont typeface="Lato"/>
              <a:buChar char="▷"/>
              <a:defRPr sz="1867" b="0" i="0" u="none" strike="noStrike" cap="none">
                <a:solidFill>
                  <a:schemeClr val="dk1"/>
                </a:solidFill>
                <a:latin typeface="Lato"/>
                <a:ea typeface="Lato"/>
                <a:cs typeface="Lato"/>
                <a:sym typeface="Lato"/>
              </a:defRPr>
            </a:lvl1pPr>
            <a:lvl2pPr marL="1219170" marR="0" lvl="1" indent="-423323" algn="l" rtl="0">
              <a:lnSpc>
                <a:spcPct val="100000"/>
              </a:lnSpc>
              <a:spcBef>
                <a:spcPts val="0"/>
              </a:spcBef>
              <a:spcAft>
                <a:spcPts val="0"/>
              </a:spcAft>
              <a:buClr>
                <a:schemeClr val="dk1"/>
              </a:buClr>
              <a:buSzPts val="1400"/>
              <a:buFont typeface="Lato"/>
              <a:buChar char="○"/>
              <a:defRPr sz="1867" b="0" i="0" u="none" strike="noStrike" cap="none">
                <a:solidFill>
                  <a:schemeClr val="dk1"/>
                </a:solidFill>
                <a:latin typeface="Lato"/>
                <a:ea typeface="Lato"/>
                <a:cs typeface="Lato"/>
                <a:sym typeface="Lato"/>
              </a:defRPr>
            </a:lvl2pPr>
            <a:lvl3pPr marL="1828754" marR="0" lvl="2" indent="-423323" algn="l" rtl="0">
              <a:lnSpc>
                <a:spcPct val="100000"/>
              </a:lnSpc>
              <a:spcBef>
                <a:spcPts val="0"/>
              </a:spcBef>
              <a:spcAft>
                <a:spcPts val="0"/>
              </a:spcAft>
              <a:buClr>
                <a:schemeClr val="dk1"/>
              </a:buClr>
              <a:buSzPts val="1400"/>
              <a:buFont typeface="Lato"/>
              <a:buChar char="■"/>
              <a:defRPr sz="1867" b="0" i="0" u="none" strike="noStrike" cap="none">
                <a:solidFill>
                  <a:schemeClr val="dk1"/>
                </a:solidFill>
                <a:latin typeface="Lato"/>
                <a:ea typeface="Lato"/>
                <a:cs typeface="Lato"/>
                <a:sym typeface="Lato"/>
              </a:defRPr>
            </a:lvl3pPr>
            <a:lvl4pPr marL="2438339" marR="0" lvl="3" indent="-423323" algn="l" rtl="0">
              <a:lnSpc>
                <a:spcPct val="100000"/>
              </a:lnSpc>
              <a:spcBef>
                <a:spcPts val="0"/>
              </a:spcBef>
              <a:spcAft>
                <a:spcPts val="0"/>
              </a:spcAft>
              <a:buClr>
                <a:schemeClr val="dk1"/>
              </a:buClr>
              <a:buSzPts val="1400"/>
              <a:buFont typeface="Lato"/>
              <a:buChar char="●"/>
              <a:defRPr sz="1867" b="0" i="0" u="none" strike="noStrike" cap="none">
                <a:solidFill>
                  <a:schemeClr val="dk1"/>
                </a:solidFill>
                <a:latin typeface="Lato"/>
                <a:ea typeface="Lato"/>
                <a:cs typeface="Lato"/>
                <a:sym typeface="Lato"/>
              </a:defRPr>
            </a:lvl4pPr>
            <a:lvl5pPr marL="3047924" marR="0" lvl="4" indent="-423323" algn="l" rtl="0">
              <a:lnSpc>
                <a:spcPct val="100000"/>
              </a:lnSpc>
              <a:spcBef>
                <a:spcPts val="0"/>
              </a:spcBef>
              <a:spcAft>
                <a:spcPts val="0"/>
              </a:spcAft>
              <a:buClr>
                <a:schemeClr val="dk1"/>
              </a:buClr>
              <a:buSzPts val="1400"/>
              <a:buFont typeface="Lato"/>
              <a:buChar char="○"/>
              <a:defRPr sz="1867" b="0" i="0" u="none" strike="noStrike" cap="none">
                <a:solidFill>
                  <a:schemeClr val="dk1"/>
                </a:solidFill>
                <a:latin typeface="Lato"/>
                <a:ea typeface="Lato"/>
                <a:cs typeface="Lato"/>
                <a:sym typeface="Lato"/>
              </a:defRPr>
            </a:lvl5pPr>
            <a:lvl6pPr marL="3657509" marR="0" lvl="5" indent="-423323" algn="l" rtl="0">
              <a:lnSpc>
                <a:spcPct val="100000"/>
              </a:lnSpc>
              <a:spcBef>
                <a:spcPts val="0"/>
              </a:spcBef>
              <a:spcAft>
                <a:spcPts val="0"/>
              </a:spcAft>
              <a:buClr>
                <a:schemeClr val="dk1"/>
              </a:buClr>
              <a:buSzPts val="1400"/>
              <a:buFont typeface="Lato"/>
              <a:buChar char="■"/>
              <a:defRPr sz="1867" b="0" i="0" u="none" strike="noStrike" cap="none">
                <a:solidFill>
                  <a:schemeClr val="dk1"/>
                </a:solidFill>
                <a:latin typeface="Lato"/>
                <a:ea typeface="Lato"/>
                <a:cs typeface="Lato"/>
                <a:sym typeface="Lato"/>
              </a:defRPr>
            </a:lvl6pPr>
            <a:lvl7pPr marL="4267093" marR="0" lvl="6" indent="-423323" algn="l" rtl="0">
              <a:lnSpc>
                <a:spcPct val="100000"/>
              </a:lnSpc>
              <a:spcBef>
                <a:spcPts val="0"/>
              </a:spcBef>
              <a:spcAft>
                <a:spcPts val="0"/>
              </a:spcAft>
              <a:buClr>
                <a:schemeClr val="dk1"/>
              </a:buClr>
              <a:buSzPts val="1400"/>
              <a:buFont typeface="Lato"/>
              <a:buChar char="●"/>
              <a:defRPr sz="1867" b="0" i="0" u="none" strike="noStrike" cap="none">
                <a:solidFill>
                  <a:schemeClr val="dk1"/>
                </a:solidFill>
                <a:latin typeface="Lato"/>
                <a:ea typeface="Lato"/>
                <a:cs typeface="Lato"/>
                <a:sym typeface="Lato"/>
              </a:defRPr>
            </a:lvl7pPr>
            <a:lvl8pPr marL="4876678" marR="0" lvl="7" indent="-423323" algn="l" rtl="0">
              <a:lnSpc>
                <a:spcPct val="100000"/>
              </a:lnSpc>
              <a:spcBef>
                <a:spcPts val="0"/>
              </a:spcBef>
              <a:spcAft>
                <a:spcPts val="0"/>
              </a:spcAft>
              <a:buClr>
                <a:schemeClr val="dk1"/>
              </a:buClr>
              <a:buSzPts val="1400"/>
              <a:buFont typeface="Lato"/>
              <a:buChar char="○"/>
              <a:defRPr sz="1867" b="0" i="0" u="none" strike="noStrike" cap="none">
                <a:solidFill>
                  <a:schemeClr val="dk1"/>
                </a:solidFill>
                <a:latin typeface="Lato"/>
                <a:ea typeface="Lato"/>
                <a:cs typeface="Lato"/>
                <a:sym typeface="Lato"/>
              </a:defRPr>
            </a:lvl8pPr>
            <a:lvl9pPr marL="5486263" marR="0" lvl="8" indent="-423323" algn="l" rtl="0">
              <a:lnSpc>
                <a:spcPct val="100000"/>
              </a:lnSpc>
              <a:spcBef>
                <a:spcPts val="0"/>
              </a:spcBef>
              <a:spcAft>
                <a:spcPts val="0"/>
              </a:spcAft>
              <a:buClr>
                <a:schemeClr val="dk1"/>
              </a:buClr>
              <a:buSzPts val="1400"/>
              <a:buFont typeface="Lato"/>
              <a:buChar char="■"/>
              <a:defRPr sz="1867" b="0" i="0" u="none" strike="noStrike" cap="none">
                <a:solidFill>
                  <a:schemeClr val="dk1"/>
                </a:solidFill>
                <a:latin typeface="Lato"/>
                <a:ea typeface="Lato"/>
                <a:cs typeface="Lato"/>
                <a:sym typeface="Lato"/>
              </a:defRPr>
            </a:lvl9pPr>
          </a:lstStyle>
          <a:p>
            <a:pPr marL="608965" indent="-422910"/>
            <a:r>
              <a:rPr lang="en-US" sz="1850" kern="0">
                <a:solidFill>
                  <a:schemeClr val="tx1">
                    <a:lumMod val="75000"/>
                  </a:schemeClr>
                </a:solidFill>
                <a:latin typeface="Nirmala UI Semilight"/>
                <a:ea typeface="Nirmala UI Semilight"/>
                <a:cs typeface="Nirmala UI Semilight"/>
              </a:rPr>
              <a:t>The program serves </a:t>
            </a:r>
            <a:r>
              <a:rPr lang="en-US" sz="1850" b="1" kern="0">
                <a:solidFill>
                  <a:schemeClr val="tx1">
                    <a:lumMod val="75000"/>
                  </a:schemeClr>
                </a:solidFill>
                <a:latin typeface="Nirmala UI Semilight"/>
                <a:ea typeface="Nirmala UI Semilight"/>
                <a:cs typeface="Nirmala UI Semilight"/>
              </a:rPr>
              <a:t>16 </a:t>
            </a:r>
            <a:r>
              <a:rPr lang="en-US" sz="1850" kern="0">
                <a:solidFill>
                  <a:schemeClr val="tx1">
                    <a:lumMod val="75000"/>
                  </a:schemeClr>
                </a:solidFill>
                <a:latin typeface="Nirmala UI Semilight"/>
                <a:ea typeface="Nirmala UI Semilight"/>
                <a:cs typeface="Nirmala UI Semilight"/>
              </a:rPr>
              <a:t>schools in St. Johns County including eligible students in </a:t>
            </a:r>
            <a:r>
              <a:rPr lang="en-US" sz="1850" b="1" kern="0">
                <a:solidFill>
                  <a:schemeClr val="tx1">
                    <a:lumMod val="75000"/>
                  </a:schemeClr>
                </a:solidFill>
                <a:latin typeface="Nirmala UI Semilight"/>
                <a:ea typeface="Nirmala UI Semilight"/>
                <a:cs typeface="Nirmala UI Semilight"/>
              </a:rPr>
              <a:t>3</a:t>
            </a:r>
            <a:r>
              <a:rPr lang="en-US" sz="1850" kern="0">
                <a:solidFill>
                  <a:schemeClr val="tx1">
                    <a:lumMod val="75000"/>
                  </a:schemeClr>
                </a:solidFill>
                <a:latin typeface="Nirmala UI Semilight"/>
                <a:ea typeface="Nirmala UI Semilight"/>
                <a:cs typeface="Nirmala UI Semilight"/>
              </a:rPr>
              <a:t> non-public schools.</a:t>
            </a:r>
            <a:endParaRPr lang="en-US" sz="1850">
              <a:solidFill>
                <a:schemeClr val="tx1">
                  <a:lumMod val="75000"/>
                </a:schemeClr>
              </a:solidFill>
              <a:latin typeface="Nirmala UI Semilight"/>
              <a:ea typeface="Nirmala UI Semilight"/>
              <a:cs typeface="Nirmala UI Semilight"/>
            </a:endParaRPr>
          </a:p>
          <a:p>
            <a:pPr marL="608965" indent="-422910"/>
            <a:endParaRPr lang="en-US" kern="0"/>
          </a:p>
        </p:txBody>
      </p:sp>
    </p:spTree>
    <p:extLst>
      <p:ext uri="{BB962C8B-B14F-4D97-AF65-F5344CB8AC3E}">
        <p14:creationId xmlns:p14="http://schemas.microsoft.com/office/powerpoint/2010/main" val="2432820900"/>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lstStyle/>
          <a:p>
            <a:r>
              <a:rPr lang="en-US">
                <a:solidFill>
                  <a:srgbClr val="FFFFFF"/>
                </a:solidFill>
              </a:rPr>
              <a:t>Agenda</a:t>
            </a:r>
            <a:endParaRPr lang="en-US"/>
          </a:p>
        </p:txBody>
      </p:sp>
      <p:graphicFrame>
        <p:nvGraphicFramePr>
          <p:cNvPr id="8" name="Content Placeholder 2">
            <a:extLst>
              <a:ext uri="{FF2B5EF4-FFF2-40B4-BE49-F238E27FC236}">
                <a16:creationId xmlns:a16="http://schemas.microsoft.com/office/drawing/2014/main" id="{F04B4582-63AE-1A61-D036-D0D673F50035}"/>
              </a:ext>
            </a:extLst>
          </p:cNvPr>
          <p:cNvGraphicFramePr>
            <a:graphicFrameLocks noGrp="1"/>
          </p:cNvGraphicFramePr>
          <p:nvPr>
            <p:ph idx="1"/>
            <p:extLst>
              <p:ext uri="{D42A27DB-BD31-4B8C-83A1-F6EECF244321}">
                <p14:modId xmlns:p14="http://schemas.microsoft.com/office/powerpoint/2010/main" val="2415739828"/>
              </p:ext>
            </p:extLst>
          </p:nvPr>
        </p:nvGraphicFramePr>
        <p:xfrm>
          <a:off x="5788152" y="477520"/>
          <a:ext cx="5723128" cy="587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78C8B647-084C-492D-A242-148BEA5B68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9/3/20XX</a:t>
            </a:r>
          </a:p>
        </p:txBody>
      </p:sp>
      <p:sp>
        <p:nvSpPr>
          <p:cNvPr id="5" name="Footer Placeholder 4">
            <a:extLst>
              <a:ext uri="{FF2B5EF4-FFF2-40B4-BE49-F238E27FC236}">
                <a16:creationId xmlns:a16="http://schemas.microsoft.com/office/drawing/2014/main" id="{A4A2B84E-2163-44C1-99D0-6F162AEA82E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Presentation Title</a:t>
            </a: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9"/>
          <p:cNvSpPr txBox="1">
            <a:spLocks noGrp="1"/>
          </p:cNvSpPr>
          <p:nvPr>
            <p:ph type="title"/>
          </p:nvPr>
        </p:nvSpPr>
        <p:spPr>
          <a:xfrm>
            <a:off x="1191600" y="196845"/>
            <a:ext cx="6044000" cy="1036303"/>
          </a:xfrm>
          <a:prstGeom prst="rect">
            <a:avLst/>
          </a:prstGeom>
        </p:spPr>
        <p:txBody>
          <a:bodyPr spcFirstLastPara="1" wrap="square" lIns="121900" tIns="121900" rIns="121900" bIns="121900" anchor="b" anchorCtr="0">
            <a:noAutofit/>
          </a:bodyPr>
          <a:lstStyle/>
          <a:p>
            <a:pPr lvl="0"/>
            <a:r>
              <a:rPr lang="en-US">
                <a:solidFill>
                  <a:schemeClr val="tx1"/>
                </a:solidFill>
              </a:rPr>
              <a:t>Title I Funding </a:t>
            </a:r>
            <a:endParaRPr/>
          </a:p>
        </p:txBody>
      </p:sp>
      <p:sp>
        <p:nvSpPr>
          <p:cNvPr id="429" name="Google Shape;429;p39"/>
          <p:cNvSpPr txBox="1">
            <a:spLocks noGrp="1"/>
          </p:cNvSpPr>
          <p:nvPr>
            <p:ph type="sldNum" idx="12"/>
          </p:nvPr>
        </p:nvSpPr>
        <p:spPr>
          <a:xfrm>
            <a:off x="11307433" y="6262577"/>
            <a:ext cx="731600" cy="4180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 kern="0">
                <a:solidFill>
                  <a:srgbClr val="97ABBC"/>
                </a:solidFill>
              </a:rPr>
              <a:pPr defTabSz="1219170">
                <a:buClr>
                  <a:srgbClr val="000000"/>
                </a:buClr>
              </a:pPr>
              <a:t>4</a:t>
            </a:fld>
            <a:endParaRPr kern="0">
              <a:solidFill>
                <a:srgbClr val="97ABBC"/>
              </a:solidFill>
            </a:endParaRPr>
          </a:p>
        </p:txBody>
      </p:sp>
      <p:sp>
        <p:nvSpPr>
          <p:cNvPr id="430" name="Google Shape;430;p39"/>
          <p:cNvSpPr/>
          <p:nvPr/>
        </p:nvSpPr>
        <p:spPr>
          <a:xfrm>
            <a:off x="0" y="2891988"/>
            <a:ext cx="12192000" cy="1348057"/>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1"/>
            </a:solidFill>
            <a:prstDash val="solid"/>
            <a:miter lim="8000"/>
            <a:headEnd type="none" w="sm" len="sm"/>
            <a:tailEnd type="none" w="sm" len="sm"/>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31" name="Google Shape;431;p39"/>
          <p:cNvSpPr/>
          <p:nvPr/>
        </p:nvSpPr>
        <p:spPr>
          <a:xfrm>
            <a:off x="1191600" y="2928150"/>
            <a:ext cx="12192000" cy="1348057"/>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121900" tIns="60933" rIns="121900" bIns="60933" anchor="ctr" anchorCtr="0">
            <a:noAutofit/>
          </a:bodyPr>
          <a:lstStyle/>
          <a:p>
            <a:pPr defTabSz="1219170">
              <a:buClr>
                <a:srgbClr val="000000"/>
              </a:buClr>
            </a:pPr>
            <a:endParaRPr sz="2400" kern="0">
              <a:solidFill>
                <a:srgbClr val="FFFFFF"/>
              </a:solidFill>
              <a:latin typeface="Calibri"/>
              <a:ea typeface="Calibri"/>
              <a:cs typeface="Calibri"/>
              <a:sym typeface="Calibri"/>
            </a:endParaRPr>
          </a:p>
        </p:txBody>
      </p:sp>
      <p:sp>
        <p:nvSpPr>
          <p:cNvPr id="432" name="Google Shape;432;p39"/>
          <p:cNvSpPr/>
          <p:nvPr/>
        </p:nvSpPr>
        <p:spPr>
          <a:xfrm rot="8100000">
            <a:off x="3623784" y="2222296"/>
            <a:ext cx="446325" cy="44632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433;p39"/>
          <p:cNvSpPr/>
          <p:nvPr/>
        </p:nvSpPr>
        <p:spPr>
          <a:xfrm>
            <a:off x="3731491" y="2365309"/>
            <a:ext cx="230909" cy="228656"/>
          </a:xfrm>
          <a:prstGeom prst="ellipse">
            <a:avLst/>
          </a:prstGeom>
          <a:solidFill>
            <a:schemeClr val="lt1"/>
          </a:solidFill>
          <a:ln>
            <a:noFill/>
          </a:ln>
        </p:spPr>
        <p:txBody>
          <a:bodyPr spcFirstLastPara="1" wrap="square" lIns="0" tIns="0" rIns="0" bIns="0" anchor="ctr" anchorCtr="0">
            <a:noAutofit/>
          </a:bodyPr>
          <a:lstStyle/>
          <a:p>
            <a:pPr algn="ctr" defTabSz="1219170">
              <a:buClr>
                <a:srgbClr val="000000"/>
              </a:buClr>
            </a:pPr>
            <a:r>
              <a:rPr lang="en" sz="1200" kern="0">
                <a:solidFill>
                  <a:srgbClr val="2185C5"/>
                </a:solidFill>
                <a:latin typeface="Lato"/>
                <a:ea typeface="Lato"/>
                <a:cs typeface="Lato"/>
                <a:sym typeface="Lato"/>
              </a:rPr>
              <a:t>1</a:t>
            </a:r>
            <a:endParaRPr sz="1200" kern="0">
              <a:solidFill>
                <a:srgbClr val="2185C5"/>
              </a:solidFill>
              <a:latin typeface="Lato"/>
              <a:ea typeface="Lato"/>
              <a:cs typeface="Lato"/>
              <a:sym typeface="Lato"/>
            </a:endParaRPr>
          </a:p>
        </p:txBody>
      </p:sp>
      <p:sp>
        <p:nvSpPr>
          <p:cNvPr id="434" name="Google Shape;434;p39"/>
          <p:cNvSpPr/>
          <p:nvPr/>
        </p:nvSpPr>
        <p:spPr>
          <a:xfrm rot="8100000">
            <a:off x="6339138" y="2123875"/>
            <a:ext cx="446325" cy="446325"/>
          </a:xfrm>
          <a:prstGeom prst="teardrop">
            <a:avLst>
              <a:gd name="adj" fmla="val 100000"/>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435;p39"/>
          <p:cNvSpPr/>
          <p:nvPr/>
        </p:nvSpPr>
        <p:spPr>
          <a:xfrm flipH="1">
            <a:off x="6428509" y="2243513"/>
            <a:ext cx="277092" cy="229511"/>
          </a:xfrm>
          <a:prstGeom prst="ellipse">
            <a:avLst/>
          </a:prstGeom>
          <a:solidFill>
            <a:schemeClr val="lt1"/>
          </a:solidFill>
          <a:ln>
            <a:noFill/>
          </a:ln>
        </p:spPr>
        <p:txBody>
          <a:bodyPr spcFirstLastPara="1" wrap="square" lIns="0" tIns="0" rIns="0" bIns="0" anchor="ctr" anchorCtr="0">
            <a:noAutofit/>
          </a:bodyPr>
          <a:lstStyle/>
          <a:p>
            <a:pPr algn="ctr" defTabSz="1219170">
              <a:buClr>
                <a:srgbClr val="000000"/>
              </a:buClr>
            </a:pPr>
            <a:r>
              <a:rPr lang="en" sz="1200" kern="0">
                <a:solidFill>
                  <a:srgbClr val="2185C5"/>
                </a:solidFill>
                <a:latin typeface="Lato"/>
                <a:ea typeface="Lato"/>
                <a:cs typeface="Lato"/>
                <a:sym typeface="Lato"/>
              </a:rPr>
              <a:t>3</a:t>
            </a:r>
            <a:endParaRPr sz="1200" kern="0">
              <a:solidFill>
                <a:srgbClr val="2185C5"/>
              </a:solidFill>
              <a:latin typeface="Lato"/>
              <a:ea typeface="Lato"/>
              <a:cs typeface="Lato"/>
              <a:sym typeface="Lato"/>
            </a:endParaRPr>
          </a:p>
        </p:txBody>
      </p:sp>
      <p:sp>
        <p:nvSpPr>
          <p:cNvPr id="436" name="Google Shape;436;p39"/>
          <p:cNvSpPr/>
          <p:nvPr/>
        </p:nvSpPr>
        <p:spPr>
          <a:xfrm rot="8100000">
            <a:off x="9043238" y="2158779"/>
            <a:ext cx="446325" cy="446325"/>
          </a:xfrm>
          <a:prstGeom prst="teardrop">
            <a:avLst>
              <a:gd name="adj" fmla="val 100000"/>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0" name="Google Shape;440;p39"/>
          <p:cNvSpPr/>
          <p:nvPr/>
        </p:nvSpPr>
        <p:spPr>
          <a:xfrm rot="-2700000">
            <a:off x="7827318" y="4739895"/>
            <a:ext cx="446325" cy="446325"/>
          </a:xfrm>
          <a:prstGeom prst="teardrop">
            <a:avLst>
              <a:gd name="adj" fmla="val 100000"/>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 name="Google Shape;441;p39"/>
          <p:cNvSpPr/>
          <p:nvPr/>
        </p:nvSpPr>
        <p:spPr>
          <a:xfrm flipH="1">
            <a:off x="7961080" y="4859707"/>
            <a:ext cx="178800" cy="178800"/>
          </a:xfrm>
          <a:prstGeom prst="ellipse">
            <a:avLst/>
          </a:prstGeom>
          <a:solidFill>
            <a:schemeClr val="lt1"/>
          </a:solidFill>
          <a:ln>
            <a:noFill/>
          </a:ln>
        </p:spPr>
        <p:txBody>
          <a:bodyPr spcFirstLastPara="1" wrap="square" lIns="0" tIns="0" rIns="0" bIns="0" anchor="ctr" anchorCtr="0">
            <a:noAutofit/>
          </a:bodyPr>
          <a:lstStyle/>
          <a:p>
            <a:pPr algn="ctr" defTabSz="1219170">
              <a:buClr>
                <a:srgbClr val="000000"/>
              </a:buClr>
            </a:pPr>
            <a:endParaRPr sz="800" kern="0">
              <a:solidFill>
                <a:srgbClr val="2185C5"/>
              </a:solidFill>
              <a:latin typeface="Lato"/>
              <a:ea typeface="Lato"/>
              <a:cs typeface="Lato"/>
              <a:sym typeface="Lato"/>
            </a:endParaRPr>
          </a:p>
        </p:txBody>
      </p:sp>
      <p:sp>
        <p:nvSpPr>
          <p:cNvPr id="442" name="Google Shape;442;p39"/>
          <p:cNvSpPr/>
          <p:nvPr/>
        </p:nvSpPr>
        <p:spPr>
          <a:xfrm rot="-2700000">
            <a:off x="5031871" y="4652690"/>
            <a:ext cx="446325" cy="446325"/>
          </a:xfrm>
          <a:prstGeom prst="teardrop">
            <a:avLst>
              <a:gd name="adj" fmla="val 100000"/>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443;p39"/>
          <p:cNvSpPr/>
          <p:nvPr/>
        </p:nvSpPr>
        <p:spPr>
          <a:xfrm>
            <a:off x="5098016" y="4721108"/>
            <a:ext cx="314035" cy="309488"/>
          </a:xfrm>
          <a:prstGeom prst="ellipse">
            <a:avLst/>
          </a:prstGeom>
          <a:solidFill>
            <a:schemeClr val="lt1"/>
          </a:solidFill>
          <a:ln>
            <a:noFill/>
          </a:ln>
        </p:spPr>
        <p:txBody>
          <a:bodyPr spcFirstLastPara="1" wrap="square" lIns="0" tIns="0" rIns="0" bIns="0" anchor="ctr" anchorCtr="0">
            <a:noAutofit/>
          </a:bodyPr>
          <a:lstStyle/>
          <a:p>
            <a:pPr algn="ctr" defTabSz="1219170">
              <a:buClr>
                <a:srgbClr val="000000"/>
              </a:buClr>
            </a:pPr>
            <a:r>
              <a:rPr lang="en" sz="1200" kern="0">
                <a:solidFill>
                  <a:srgbClr val="2185C5"/>
                </a:solidFill>
                <a:latin typeface="Lato"/>
                <a:ea typeface="Lato"/>
                <a:cs typeface="Lato"/>
                <a:sym typeface="Lato"/>
              </a:rPr>
              <a:t>2</a:t>
            </a:r>
            <a:endParaRPr sz="1200" kern="0">
              <a:solidFill>
                <a:srgbClr val="2185C5"/>
              </a:solidFill>
              <a:latin typeface="Lato"/>
              <a:ea typeface="Lato"/>
              <a:cs typeface="Lato"/>
              <a:sym typeface="Lato"/>
            </a:endParaRPr>
          </a:p>
        </p:txBody>
      </p:sp>
      <p:sp>
        <p:nvSpPr>
          <p:cNvPr id="444" name="Google Shape;444;p39"/>
          <p:cNvSpPr txBox="1"/>
          <p:nvPr/>
        </p:nvSpPr>
        <p:spPr>
          <a:xfrm>
            <a:off x="3149971" y="1687029"/>
            <a:ext cx="1393948" cy="372647"/>
          </a:xfrm>
          <a:prstGeom prst="rect">
            <a:avLst/>
          </a:prstGeom>
          <a:noFill/>
          <a:ln>
            <a:noFill/>
          </a:ln>
        </p:spPr>
        <p:txBody>
          <a:bodyPr spcFirstLastPara="1" wrap="square" lIns="0" tIns="0" rIns="0" bIns="0" anchor="b" anchorCtr="0">
            <a:noAutofit/>
          </a:bodyPr>
          <a:lstStyle/>
          <a:p>
            <a:pPr algn="ctr" defTabSz="1219170">
              <a:buClr>
                <a:srgbClr val="000000"/>
              </a:buClr>
            </a:pPr>
            <a:r>
              <a:rPr lang="en-US" sz="1867" kern="0">
                <a:solidFill>
                  <a:srgbClr val="2185C5"/>
                </a:solidFill>
                <a:latin typeface="Lato"/>
                <a:ea typeface="Lato"/>
                <a:cs typeface="Lato"/>
                <a:sym typeface="Lato"/>
              </a:rPr>
              <a:t>Federal Government </a:t>
            </a:r>
            <a:endParaRPr sz="1867" kern="0">
              <a:solidFill>
                <a:srgbClr val="2185C5"/>
              </a:solidFill>
              <a:latin typeface="Lato"/>
              <a:ea typeface="Lato"/>
              <a:cs typeface="Lato"/>
              <a:sym typeface="Lato"/>
            </a:endParaRPr>
          </a:p>
        </p:txBody>
      </p:sp>
      <p:sp>
        <p:nvSpPr>
          <p:cNvPr id="445" name="Google Shape;445;p39"/>
          <p:cNvSpPr txBox="1"/>
          <p:nvPr/>
        </p:nvSpPr>
        <p:spPr>
          <a:xfrm>
            <a:off x="5704700" y="1301704"/>
            <a:ext cx="1715200" cy="711200"/>
          </a:xfrm>
          <a:prstGeom prst="rect">
            <a:avLst/>
          </a:prstGeom>
          <a:noFill/>
          <a:ln>
            <a:noFill/>
          </a:ln>
        </p:spPr>
        <p:txBody>
          <a:bodyPr spcFirstLastPara="1" wrap="square" lIns="0" tIns="0" rIns="0" bIns="0" anchor="b" anchorCtr="0">
            <a:noAutofit/>
          </a:bodyPr>
          <a:lstStyle/>
          <a:p>
            <a:pPr algn="ctr" defTabSz="1219170">
              <a:buClr>
                <a:srgbClr val="000000"/>
              </a:buClr>
            </a:pPr>
            <a:r>
              <a:rPr lang="en-US" sz="1867" kern="0">
                <a:solidFill>
                  <a:srgbClr val="2185C5"/>
                </a:solidFill>
                <a:latin typeface="Lato"/>
                <a:ea typeface="Lato"/>
                <a:cs typeface="Lato"/>
                <a:sym typeface="Lato"/>
              </a:rPr>
              <a:t>St. Johns County Schools</a:t>
            </a:r>
            <a:endParaRPr sz="1867" kern="0">
              <a:solidFill>
                <a:srgbClr val="2185C5"/>
              </a:solidFill>
              <a:latin typeface="Lato"/>
              <a:ea typeface="Lato"/>
              <a:cs typeface="Lato"/>
              <a:sym typeface="Lato"/>
            </a:endParaRPr>
          </a:p>
        </p:txBody>
      </p:sp>
      <p:sp>
        <p:nvSpPr>
          <p:cNvPr id="446" name="Google Shape;446;p39"/>
          <p:cNvSpPr txBox="1"/>
          <p:nvPr/>
        </p:nvSpPr>
        <p:spPr>
          <a:xfrm>
            <a:off x="8408799" y="1334255"/>
            <a:ext cx="1715200" cy="711200"/>
          </a:xfrm>
          <a:prstGeom prst="rect">
            <a:avLst/>
          </a:prstGeom>
          <a:noFill/>
          <a:ln>
            <a:noFill/>
          </a:ln>
        </p:spPr>
        <p:txBody>
          <a:bodyPr spcFirstLastPara="1" wrap="square" lIns="0" tIns="0" rIns="0" bIns="0" anchor="b" anchorCtr="0">
            <a:noAutofit/>
          </a:bodyPr>
          <a:lstStyle/>
          <a:p>
            <a:pPr algn="ctr" defTabSz="1219170">
              <a:buClr>
                <a:srgbClr val="000000"/>
              </a:buClr>
            </a:pPr>
            <a:r>
              <a:rPr lang="en-US" sz="1867" kern="0">
                <a:solidFill>
                  <a:srgbClr val="2185C5"/>
                </a:solidFill>
                <a:latin typeface="Lato"/>
                <a:ea typeface="Lato"/>
                <a:cs typeface="Lato"/>
                <a:sym typeface="Lato"/>
              </a:rPr>
              <a:t>Increased Student Achievement </a:t>
            </a:r>
            <a:endParaRPr sz="1867" kern="0">
              <a:solidFill>
                <a:srgbClr val="2185C5"/>
              </a:solidFill>
              <a:latin typeface="Lato"/>
              <a:ea typeface="Lato"/>
              <a:cs typeface="Lato"/>
              <a:sym typeface="Lato"/>
            </a:endParaRPr>
          </a:p>
        </p:txBody>
      </p:sp>
      <p:sp>
        <p:nvSpPr>
          <p:cNvPr id="447" name="Google Shape;447;p39"/>
          <p:cNvSpPr txBox="1"/>
          <p:nvPr/>
        </p:nvSpPr>
        <p:spPr>
          <a:xfrm>
            <a:off x="4490277" y="5278657"/>
            <a:ext cx="1715200" cy="711200"/>
          </a:xfrm>
          <a:prstGeom prst="rect">
            <a:avLst/>
          </a:prstGeom>
          <a:noFill/>
          <a:ln>
            <a:noFill/>
          </a:ln>
        </p:spPr>
        <p:txBody>
          <a:bodyPr spcFirstLastPara="1" wrap="square" lIns="0" tIns="0" rIns="0" bIns="0" anchor="t" anchorCtr="0">
            <a:noAutofit/>
          </a:bodyPr>
          <a:lstStyle/>
          <a:p>
            <a:pPr algn="ctr" defTabSz="1219170">
              <a:buClr>
                <a:srgbClr val="000000"/>
              </a:buClr>
            </a:pPr>
            <a:r>
              <a:rPr lang="en-US" sz="1867" kern="0">
                <a:solidFill>
                  <a:srgbClr val="2185C5"/>
                </a:solidFill>
                <a:latin typeface="Lato"/>
                <a:ea typeface="Lato"/>
                <a:cs typeface="Lato"/>
                <a:sym typeface="Lato"/>
              </a:rPr>
              <a:t>Florida Department of Education </a:t>
            </a:r>
            <a:endParaRPr sz="1867" kern="0">
              <a:solidFill>
                <a:srgbClr val="2185C5"/>
              </a:solidFill>
              <a:latin typeface="Lato"/>
              <a:ea typeface="Lato"/>
              <a:cs typeface="Lato"/>
              <a:sym typeface="Lato"/>
            </a:endParaRPr>
          </a:p>
        </p:txBody>
      </p:sp>
      <p:sp>
        <p:nvSpPr>
          <p:cNvPr id="448" name="Google Shape;448;p39"/>
          <p:cNvSpPr txBox="1"/>
          <p:nvPr/>
        </p:nvSpPr>
        <p:spPr>
          <a:xfrm>
            <a:off x="7207865" y="5282163"/>
            <a:ext cx="1715200" cy="711200"/>
          </a:xfrm>
          <a:prstGeom prst="rect">
            <a:avLst/>
          </a:prstGeom>
          <a:noFill/>
          <a:ln>
            <a:noFill/>
          </a:ln>
        </p:spPr>
        <p:txBody>
          <a:bodyPr spcFirstLastPara="1" wrap="square" lIns="0" tIns="0" rIns="0" bIns="0" anchor="t" anchorCtr="0">
            <a:noAutofit/>
          </a:bodyPr>
          <a:lstStyle/>
          <a:p>
            <a:pPr algn="ctr" defTabSz="1219170">
              <a:buClr>
                <a:srgbClr val="000000"/>
              </a:buClr>
            </a:pPr>
            <a:r>
              <a:rPr lang="en-US" sz="1850" b="1" kern="0">
                <a:solidFill>
                  <a:srgbClr val="2185C5"/>
                </a:solidFill>
                <a:latin typeface="Lato"/>
                <a:ea typeface="Lato"/>
                <a:cs typeface="Lato"/>
                <a:sym typeface="Lato"/>
              </a:rPr>
              <a:t>The Evelyn Hamblen Center</a:t>
            </a:r>
            <a:endParaRPr lang="en-US" sz="1850" b="1" kern="0">
              <a:solidFill>
                <a:srgbClr val="2185C5"/>
              </a:solidFill>
              <a:latin typeface="Lato"/>
              <a:ea typeface="Lato"/>
              <a:cs typeface="Lato"/>
            </a:endParaRPr>
          </a:p>
        </p:txBody>
      </p:sp>
      <p:sp>
        <p:nvSpPr>
          <p:cNvPr id="2" name="Star: 5 Points 1">
            <a:extLst>
              <a:ext uri="{FF2B5EF4-FFF2-40B4-BE49-F238E27FC236}">
                <a16:creationId xmlns:a16="http://schemas.microsoft.com/office/drawing/2014/main" id="{F535D51E-BC7F-47AB-B7ED-A35A8CD84035}"/>
              </a:ext>
            </a:extLst>
          </p:cNvPr>
          <p:cNvSpPr/>
          <p:nvPr/>
        </p:nvSpPr>
        <p:spPr>
          <a:xfrm>
            <a:off x="9178654" y="2310968"/>
            <a:ext cx="175492" cy="196001"/>
          </a:xfrm>
          <a:prstGeom prst="star5">
            <a:avLst>
              <a:gd name="adj" fmla="val 22634"/>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3" name="Rectangle 2">
            <a:extLst>
              <a:ext uri="{FF2B5EF4-FFF2-40B4-BE49-F238E27FC236}">
                <a16:creationId xmlns:a16="http://schemas.microsoft.com/office/drawing/2014/main" id="{79DC86F1-85B2-4EA9-9C4B-571BBFCE9211}"/>
              </a:ext>
            </a:extLst>
          </p:cNvPr>
          <p:cNvSpPr/>
          <p:nvPr/>
        </p:nvSpPr>
        <p:spPr>
          <a:xfrm>
            <a:off x="7918073" y="4805478"/>
            <a:ext cx="264816" cy="256545"/>
          </a:xfrm>
          <a:prstGeom prst="rect">
            <a:avLst/>
          </a:prstGeom>
        </p:spPr>
        <p:txBody>
          <a:bodyPr wrap="square">
            <a:spAutoFit/>
          </a:bodyPr>
          <a:lstStyle/>
          <a:p>
            <a:pPr algn="ctr" defTabSz="1219170">
              <a:buClr>
                <a:srgbClr val="000000"/>
              </a:buClr>
            </a:pPr>
            <a:r>
              <a:rPr lang="en" sz="1067" kern="0">
                <a:solidFill>
                  <a:srgbClr val="2185C5"/>
                </a:solidFill>
                <a:latin typeface="Lato"/>
                <a:ea typeface="Lato"/>
                <a:cs typeface="Lato"/>
                <a:sym typeface="Lato"/>
              </a:rPr>
              <a:t>4</a:t>
            </a:r>
          </a:p>
        </p:txBody>
      </p:sp>
    </p:spTree>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1191600" y="477851"/>
            <a:ext cx="8616800" cy="1143200"/>
          </a:xfrm>
          <a:prstGeom prst="rect">
            <a:avLst/>
          </a:prstGeom>
        </p:spPr>
        <p:txBody>
          <a:bodyPr spcFirstLastPara="1" vert="horz" wrap="square" lIns="121900" tIns="121900" rIns="121900" bIns="121900" rtlCol="0" anchor="b" anchorCtr="0">
            <a:noAutofit/>
          </a:bodyPr>
          <a:lstStyle/>
          <a:p>
            <a:r>
              <a:rPr lang="en-US">
                <a:solidFill>
                  <a:schemeClr val="tx1"/>
                </a:solidFill>
              </a:rPr>
              <a:t>Title I Schoolwide Planning</a:t>
            </a:r>
            <a:endParaRPr>
              <a:solidFill>
                <a:schemeClr val="tx1"/>
              </a:solidFill>
            </a:endParaRPr>
          </a:p>
        </p:txBody>
      </p:sp>
      <p:grpSp>
        <p:nvGrpSpPr>
          <p:cNvPr id="243" name="Google Shape;243;p28"/>
          <p:cNvGrpSpPr/>
          <p:nvPr/>
        </p:nvGrpSpPr>
        <p:grpSpPr>
          <a:xfrm>
            <a:off x="7509756" y="2669417"/>
            <a:ext cx="4407600" cy="3483051"/>
            <a:chOff x="5632317" y="1189775"/>
            <a:chExt cx="3305700" cy="3483050"/>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121900" tIns="121900" rIns="121900" bIns="121900" anchor="ctr" anchorCtr="0">
              <a:noAutofit/>
            </a:bodyPr>
            <a:lstStyle/>
            <a:p>
              <a:pPr algn="ctr">
                <a:buSzPts val="1100"/>
              </a:pPr>
              <a:r>
                <a:rPr lang="en" sz="3200">
                  <a:solidFill>
                    <a:schemeClr val="lt1"/>
                  </a:solidFill>
                  <a:latin typeface="Raleway"/>
                  <a:ea typeface="Raleway"/>
                  <a:cs typeface="Raleway"/>
                  <a:sym typeface="Raleway"/>
                </a:rPr>
                <a:t>Last</a:t>
              </a:r>
              <a:endParaRPr sz="2400">
                <a:solidFill>
                  <a:schemeClr val="lt1"/>
                </a:solidFill>
                <a:latin typeface="Lato"/>
                <a:ea typeface="Lato"/>
                <a:cs typeface="Lato"/>
                <a:sym typeface="Lato"/>
              </a:endParaRPr>
            </a:p>
          </p:txBody>
        </p:sp>
        <p:sp>
          <p:nvSpPr>
            <p:cNvPr id="245" name="Google Shape;245;p28"/>
            <p:cNvSpPr txBox="1"/>
            <p:nvPr/>
          </p:nvSpPr>
          <p:spPr>
            <a:xfrm>
              <a:off x="6167062" y="2000859"/>
              <a:ext cx="2236201" cy="2671966"/>
            </a:xfrm>
            <a:prstGeom prst="rect">
              <a:avLst/>
            </a:prstGeom>
            <a:noFill/>
            <a:ln>
              <a:noFill/>
            </a:ln>
          </p:spPr>
          <p:txBody>
            <a:bodyPr spcFirstLastPara="1" wrap="square" lIns="121900" tIns="121900" rIns="121900" bIns="121900" anchor="t" anchorCtr="0">
              <a:noAutofit/>
            </a:bodyPr>
            <a:lstStyle/>
            <a:p>
              <a:pPr>
                <a:lnSpc>
                  <a:spcPct val="115000"/>
                </a:lnSpc>
                <a:buClr>
                  <a:schemeClr val="dk1"/>
                </a:buClr>
                <a:buSzPts val="1100"/>
              </a:pPr>
              <a:r>
                <a:rPr lang="en-US" sz="24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p>
            <a:p>
              <a:pPr>
                <a:lnSpc>
                  <a:spcPct val="115000"/>
                </a:lnSpc>
                <a:buClr>
                  <a:schemeClr val="dk1"/>
                </a:buClr>
                <a:buSzPts val="1100"/>
              </a:pPr>
              <a:endParaRPr sz="1600">
                <a:solidFill>
                  <a:schemeClr val="dk1"/>
                </a:solidFill>
                <a:latin typeface="Lato"/>
                <a:ea typeface="Lato"/>
                <a:cs typeface="Lato"/>
                <a:sym typeface="Lato"/>
              </a:endParaRPr>
            </a:p>
          </p:txBody>
        </p:sp>
      </p:grpSp>
      <p:grpSp>
        <p:nvGrpSpPr>
          <p:cNvPr id="246" name="Google Shape;246;p28"/>
          <p:cNvGrpSpPr/>
          <p:nvPr/>
        </p:nvGrpSpPr>
        <p:grpSpPr>
          <a:xfrm>
            <a:off x="37367" y="1049451"/>
            <a:ext cx="4729200" cy="2615700"/>
            <a:chOff x="28025" y="2006325"/>
            <a:chExt cx="3546900" cy="2615700"/>
          </a:xfrm>
        </p:grpSpPr>
        <p:sp>
          <p:nvSpPr>
            <p:cNvPr id="247" name="Google Shape;247;p28"/>
            <p:cNvSpPr/>
            <p:nvPr/>
          </p:nvSpPr>
          <p:spPr>
            <a:xfrm>
              <a:off x="28025" y="3627408"/>
              <a:ext cx="3546900" cy="669000"/>
            </a:xfrm>
            <a:prstGeom prst="homePlate">
              <a:avLst>
                <a:gd name="adj" fmla="val 50000"/>
              </a:avLst>
            </a:prstGeom>
            <a:solidFill>
              <a:schemeClr val="accent2"/>
            </a:solidFill>
            <a:ln>
              <a:noFill/>
            </a:ln>
          </p:spPr>
          <p:txBody>
            <a:bodyPr spcFirstLastPara="1" wrap="square" lIns="121900" tIns="121900" rIns="121900" bIns="121900" anchor="ctr" anchorCtr="0">
              <a:noAutofit/>
            </a:bodyPr>
            <a:lstStyle/>
            <a:p>
              <a:pPr algn="ctr">
                <a:buSzPts val="1100"/>
              </a:pPr>
              <a:r>
                <a:rPr lang="en" sz="3200">
                  <a:solidFill>
                    <a:schemeClr val="lt1"/>
                  </a:solidFill>
                  <a:latin typeface="Raleway"/>
                  <a:ea typeface="Raleway"/>
                  <a:cs typeface="Raleway"/>
                  <a:sym typeface="Raleway"/>
                </a:rPr>
                <a:t>First</a:t>
              </a:r>
              <a:endParaRPr sz="3200">
                <a:solidFill>
                  <a:schemeClr val="lt1"/>
                </a:solidFill>
                <a:latin typeface="Raleway"/>
                <a:ea typeface="Raleway"/>
                <a:cs typeface="Raleway"/>
                <a:sym typeface="Raleway"/>
              </a:endParaRPr>
            </a:p>
          </p:txBody>
        </p:sp>
        <p:sp>
          <p:nvSpPr>
            <p:cNvPr id="248" name="Google Shape;248;p28"/>
            <p:cNvSpPr txBox="1"/>
            <p:nvPr/>
          </p:nvSpPr>
          <p:spPr>
            <a:xfrm>
              <a:off x="683375" y="2006325"/>
              <a:ext cx="2236200" cy="2615700"/>
            </a:xfrm>
            <a:prstGeom prst="rect">
              <a:avLst/>
            </a:prstGeom>
            <a:noFill/>
            <a:ln>
              <a:noFill/>
            </a:ln>
          </p:spPr>
          <p:txBody>
            <a:bodyPr spcFirstLastPara="1" wrap="square" lIns="121900" tIns="121900" rIns="121900" bIns="121900" anchor="t" anchorCtr="0">
              <a:noAutofit/>
            </a:bodyPr>
            <a:lstStyle/>
            <a:p>
              <a:pPr>
                <a:lnSpc>
                  <a:spcPct val="115000"/>
                </a:lnSpc>
              </a:pPr>
              <a:endParaRPr lang="en-US" sz="2133">
                <a:solidFill>
                  <a:schemeClr val="dk1"/>
                </a:solidFill>
                <a:latin typeface="Lato"/>
                <a:ea typeface="Lato"/>
                <a:cs typeface="Lato"/>
                <a:sym typeface="Lato"/>
              </a:endParaRPr>
            </a:p>
          </p:txBody>
        </p:sp>
      </p:grpSp>
      <p:grpSp>
        <p:nvGrpSpPr>
          <p:cNvPr id="249" name="Google Shape;249;p28"/>
          <p:cNvGrpSpPr/>
          <p:nvPr/>
        </p:nvGrpSpPr>
        <p:grpSpPr>
          <a:xfrm>
            <a:off x="3925605" y="2669417"/>
            <a:ext cx="4407600" cy="3539315"/>
            <a:chOff x="2944204" y="1189775"/>
            <a:chExt cx="3305700" cy="3539314"/>
          </a:xfrm>
        </p:grpSpPr>
        <p:sp>
          <p:nvSpPr>
            <p:cNvPr id="250" name="Google Shape;250;p28"/>
            <p:cNvSpPr/>
            <p:nvPr/>
          </p:nvSpPr>
          <p:spPr>
            <a:xfrm>
              <a:off x="2944204" y="1189775"/>
              <a:ext cx="3305700" cy="669000"/>
            </a:xfrm>
            <a:prstGeom prst="chevron">
              <a:avLst>
                <a:gd name="adj" fmla="val 50000"/>
              </a:avLst>
            </a:prstGeom>
            <a:solidFill>
              <a:schemeClr val="accent1"/>
            </a:solidFill>
            <a:ln>
              <a:noFill/>
            </a:ln>
          </p:spPr>
          <p:txBody>
            <a:bodyPr spcFirstLastPara="1" wrap="square" lIns="121900" tIns="121900" rIns="121900" bIns="121900" anchor="ctr" anchorCtr="0">
              <a:noAutofit/>
            </a:bodyPr>
            <a:lstStyle/>
            <a:p>
              <a:pPr algn="ctr">
                <a:buSzPts val="1100"/>
              </a:pPr>
              <a:r>
                <a:rPr lang="en" sz="3200">
                  <a:solidFill>
                    <a:schemeClr val="lt1"/>
                  </a:solidFill>
                  <a:latin typeface="Raleway"/>
                  <a:ea typeface="Raleway"/>
                  <a:cs typeface="Raleway"/>
                  <a:sym typeface="Raleway"/>
                </a:rPr>
                <a:t>Second</a:t>
              </a:r>
              <a:endParaRPr sz="2400">
                <a:solidFill>
                  <a:schemeClr val="lt1"/>
                </a:solidFill>
                <a:latin typeface="Lato"/>
                <a:ea typeface="Lato"/>
                <a:cs typeface="Lato"/>
                <a:sym typeface="Lato"/>
              </a:endParaRPr>
            </a:p>
          </p:txBody>
        </p:sp>
        <p:sp>
          <p:nvSpPr>
            <p:cNvPr id="251" name="Google Shape;251;p28"/>
            <p:cNvSpPr txBox="1"/>
            <p:nvPr/>
          </p:nvSpPr>
          <p:spPr>
            <a:xfrm>
              <a:off x="3366425" y="2000859"/>
              <a:ext cx="2325773" cy="2728230"/>
            </a:xfrm>
            <a:prstGeom prst="rect">
              <a:avLst/>
            </a:prstGeom>
            <a:noFill/>
            <a:ln>
              <a:noFill/>
            </a:ln>
          </p:spPr>
          <p:txBody>
            <a:bodyPr spcFirstLastPara="1" wrap="square" lIns="121900" tIns="121900" rIns="121900" bIns="121900" anchor="t" anchorCtr="0">
              <a:noAutofit/>
            </a:bodyPr>
            <a:lstStyle/>
            <a:p>
              <a:pPr>
                <a:lnSpc>
                  <a:spcPct val="115000"/>
                </a:lnSpc>
                <a:buClr>
                  <a:schemeClr val="dk1"/>
                </a:buClr>
                <a:buSzPts val="1100"/>
              </a:pPr>
              <a:r>
                <a:rPr lang="en-US" sz="24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meetings/trainings and complete surveys to provide input on Title I funding.</a:t>
              </a:r>
            </a:p>
            <a:p>
              <a:pPr>
                <a:lnSpc>
                  <a:spcPct val="115000"/>
                </a:lnSpc>
                <a:buClr>
                  <a:schemeClr val="dk1"/>
                </a:buClr>
                <a:buSzPts val="1100"/>
              </a:pPr>
              <a:endParaRPr sz="1600">
                <a:solidFill>
                  <a:schemeClr val="dk1"/>
                </a:solidFill>
                <a:latin typeface="Lato"/>
                <a:ea typeface="Lato"/>
                <a:cs typeface="Lato"/>
                <a:sym typeface="Lato"/>
              </a:endParaRPr>
            </a:p>
          </p:txBody>
        </p:sp>
      </p:grpSp>
      <p:sp>
        <p:nvSpPr>
          <p:cNvPr id="252" name="Google Shape;252;p28"/>
          <p:cNvSpPr txBox="1">
            <a:spLocks noGrp="1"/>
          </p:cNvSpPr>
          <p:nvPr>
            <p:ph type="sldNum" idx="12"/>
          </p:nvPr>
        </p:nvSpPr>
        <p:spPr>
          <a:xfrm>
            <a:off x="11307433" y="6262577"/>
            <a:ext cx="731600" cy="4180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5</a:t>
            </a:fld>
            <a:endParaRPr/>
          </a:p>
        </p:txBody>
      </p:sp>
      <p:sp>
        <p:nvSpPr>
          <p:cNvPr id="3" name="Rectangle 2">
            <a:extLst>
              <a:ext uri="{FF2B5EF4-FFF2-40B4-BE49-F238E27FC236}">
                <a16:creationId xmlns:a16="http://schemas.microsoft.com/office/drawing/2014/main" id="{E226A15A-AB8B-461E-B4CC-2F680DF8B07A}"/>
              </a:ext>
            </a:extLst>
          </p:cNvPr>
          <p:cNvSpPr/>
          <p:nvPr/>
        </p:nvSpPr>
        <p:spPr>
          <a:xfrm>
            <a:off x="1134705" y="3539117"/>
            <a:ext cx="2663815" cy="3046988"/>
          </a:xfrm>
          <a:prstGeom prst="rect">
            <a:avLst/>
          </a:prstGeom>
        </p:spPr>
        <p:txBody>
          <a:bodyPr wrap="square">
            <a:spAutoFit/>
          </a:bodyPr>
          <a:lstStyle/>
          <a:p>
            <a:r>
              <a:rPr lang="en-US" sz="24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Input from school, family, and community members determine how Title I funds are used based on a needs assessment. </a:t>
            </a:r>
          </a:p>
        </p:txBody>
      </p:sp>
    </p:spTree>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a:xfrm>
            <a:off x="539495" y="365124"/>
            <a:ext cx="10288925" cy="1325880"/>
          </a:xfrm>
        </p:spPr>
        <p:txBody>
          <a:bodyPr>
            <a:normAutofit/>
          </a:bodyPr>
          <a:lstStyle/>
          <a:p>
            <a:r>
              <a:rPr lang="en-US" altLang="en-US" sz="4400" b="1">
                <a:solidFill>
                  <a:schemeClr val="tx1">
                    <a:lumMod val="75000"/>
                  </a:schemeClr>
                </a:solidFill>
              </a:rPr>
              <a:t>Title I Supports </a:t>
            </a:r>
            <a:r>
              <a:rPr lang="en-US" altLang="en-US" b="1">
                <a:solidFill>
                  <a:schemeClr val="tx1">
                    <a:lumMod val="75000"/>
                  </a:schemeClr>
                </a:solidFill>
              </a:rPr>
              <a:t>Evelyn Hamblen Center</a:t>
            </a: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p:txBody>
          <a:bodyPr vert="horz" lIns="91440" tIns="45720" rIns="91440" bIns="45720" rtlCol="0" anchor="t">
            <a:normAutofit fontScale="92500"/>
          </a:bodyPr>
          <a:lstStyle/>
          <a:p>
            <a:pPr marL="139700"/>
            <a:r>
              <a:rPr lang="en-US"/>
              <a:t>Title I funding assists in providing our teachers and students the necessary supplies to enhance student success.</a:t>
            </a:r>
          </a:p>
          <a:p>
            <a:pPr marL="139700">
              <a:defRPr/>
            </a:pPr>
            <a:r>
              <a:rPr lang="en-US">
                <a:latin typeface="Avenir Next LT Pro"/>
                <a:ea typeface="Nirmala UI Semilight" panose="020B0402040204020203" pitchFamily="34" charset="0"/>
                <a:cs typeface="Nirmala UI Semilight"/>
              </a:rPr>
              <a:t>We hope to increase therapeutic experiences for our students this school year.</a:t>
            </a:r>
            <a:endParaRPr lang="en-US">
              <a:latin typeface="Avenir Next LT Pro"/>
              <a:ea typeface="Nirmala UI Semilight" panose="020B0402040204020203" pitchFamily="34" charset="0"/>
              <a:cs typeface="Nirmala UI Semilight" panose="020B0402040204020203" pitchFamily="34" charset="0"/>
            </a:endParaRPr>
          </a:p>
          <a:p>
            <a:pPr marL="139700">
              <a:defRPr/>
            </a:pPr>
            <a:r>
              <a:rPr lang="en-US">
                <a:cs typeface="Nirmala UI Semilight"/>
              </a:rPr>
              <a:t>Historically, we have been able to assist parents with learning resource materials to better understand their children.</a:t>
            </a:r>
          </a:p>
          <a:p>
            <a:pPr marL="139700">
              <a:defRPr/>
            </a:pPr>
            <a:r>
              <a:rPr lang="en-US">
                <a:cs typeface="Nirmala UI Semilight"/>
              </a:rPr>
              <a:t>Assists with funding additional staff.</a:t>
            </a:r>
          </a:p>
          <a:p>
            <a:pPr>
              <a:defRPr/>
            </a:pPr>
            <a:endParaRPr lang="en-US">
              <a:cs typeface="Nirmala UI Semilight"/>
            </a:endParaRPr>
          </a:p>
        </p:txBody>
      </p:sp>
      <p:pic>
        <p:nvPicPr>
          <p:cNvPr id="11" name="Picture Placeholder 10" descr="boy looking at map on the wall">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rotWithShape="1">
          <a:blip r:embed="rId2"/>
          <a:srcRect t="72" b="72"/>
          <a:stretch/>
        </p:blipFill>
        <p:spPr>
          <a:xfrm>
            <a:off x="8153400" y="1865953"/>
            <a:ext cx="2207046" cy="2204178"/>
          </a:xfrm>
        </p:spPr>
      </p:pic>
      <p:pic>
        <p:nvPicPr>
          <p:cNvPr id="13" name="Picture Placeholder 12" descr="boy playing with space ship toys">
            <a:extLst>
              <a:ext uri="{FF2B5EF4-FFF2-40B4-BE49-F238E27FC236}">
                <a16:creationId xmlns:a16="http://schemas.microsoft.com/office/drawing/2014/main" id="{D624A4F8-65E3-4A17-A439-FE80714CDE5A}"/>
              </a:ext>
            </a:extLst>
          </p:cNvPr>
          <p:cNvPicPr>
            <a:picLocks noGrp="1" noChangeAspect="1"/>
          </p:cNvPicPr>
          <p:nvPr>
            <p:ph type="pic" sz="quarter" idx="14"/>
          </p:nvPr>
        </p:nvPicPr>
        <p:blipFill rotWithShape="1">
          <a:blip r:embed="rId3"/>
          <a:srcRect/>
          <a:stretch/>
        </p:blipFill>
        <p:spPr>
          <a:xfrm>
            <a:off x="8856907" y="3081362"/>
            <a:ext cx="3096807" cy="3096807"/>
          </a:xfrm>
        </p:spPr>
      </p:pic>
      <p:sp>
        <p:nvSpPr>
          <p:cNvPr id="14" name="Date Placeholder 13">
            <a:extLst>
              <a:ext uri="{FF2B5EF4-FFF2-40B4-BE49-F238E27FC236}">
                <a16:creationId xmlns:a16="http://schemas.microsoft.com/office/drawing/2014/main" id="{A01CAB10-68AF-4904-BD59-D332B297A1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9/3/20XX</a:t>
            </a:r>
          </a:p>
        </p:txBody>
      </p:sp>
      <p:sp>
        <p:nvSpPr>
          <p:cNvPr id="15" name="Footer Placeholder 14">
            <a:extLst>
              <a:ext uri="{FF2B5EF4-FFF2-40B4-BE49-F238E27FC236}">
                <a16:creationId xmlns:a16="http://schemas.microsoft.com/office/drawing/2014/main" id="{96B342A5-1683-4650-BB07-B98D8B23C1F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Presentation Title</a:t>
            </a:r>
          </a:p>
        </p:txBody>
      </p:sp>
      <p:sp>
        <p:nvSpPr>
          <p:cNvPr id="16" name="Slide Number Placeholder 15">
            <a:extLst>
              <a:ext uri="{FF2B5EF4-FFF2-40B4-BE49-F238E27FC236}">
                <a16:creationId xmlns:a16="http://schemas.microsoft.com/office/drawing/2014/main" id="{46EEA4F1-5FA3-4EBF-97F1-DF392077DB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19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2015183" y="-95683"/>
            <a:ext cx="8616800" cy="1143200"/>
          </a:xfrm>
        </p:spPr>
        <p:txBody>
          <a:bodyPr/>
          <a:lstStyle/>
          <a:p>
            <a:pPr algn="ctr"/>
            <a:r>
              <a:rPr lang="en-US" altLang="en-US" sz="3200"/>
              <a:t>Working Together for Student Success</a:t>
            </a:r>
            <a:endParaRPr lang="en-US" sz="3200"/>
          </a:p>
        </p:txBody>
      </p:sp>
      <p:sp>
        <p:nvSpPr>
          <p:cNvPr id="3" name="Text Placeholder 2">
            <a:extLst>
              <a:ext uri="{FF2B5EF4-FFF2-40B4-BE49-F238E27FC236}">
                <a16:creationId xmlns:a16="http://schemas.microsoft.com/office/drawing/2014/main" id="{4047A87B-31D1-4724-B5AD-5EDCF2E67038}"/>
              </a:ext>
            </a:extLst>
          </p:cNvPr>
          <p:cNvSpPr>
            <a:spLocks noGrp="1"/>
          </p:cNvSpPr>
          <p:nvPr>
            <p:ph type="body" idx="1"/>
          </p:nvPr>
        </p:nvSpPr>
        <p:spPr>
          <a:xfrm>
            <a:off x="1094064" y="1041691"/>
            <a:ext cx="10028256" cy="4887638"/>
          </a:xfrm>
        </p:spPr>
        <p:txBody>
          <a:bodyPr/>
          <a:lstStyle/>
          <a:p>
            <a:pPr marL="0" indent="0">
              <a:buClr>
                <a:schemeClr val="accent3"/>
              </a:buClr>
              <a:buNone/>
              <a:defRPr/>
            </a:pPr>
            <a:r>
              <a:rPr lang="en-US" sz="18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or available in print upon request. </a:t>
            </a:r>
            <a:endParaRPr lang="en-US" sz="1800">
              <a:solidFill>
                <a:schemeClr val="tx1">
                  <a:lumMod val="50000"/>
                </a:schemeClr>
              </a:solidFill>
            </a:endParaRPr>
          </a:p>
        </p:txBody>
      </p:sp>
      <p:sp>
        <p:nvSpPr>
          <p:cNvPr id="4" name="Slide Number Placeholder 3">
            <a:extLst>
              <a:ext uri="{FF2B5EF4-FFF2-40B4-BE49-F238E27FC236}">
                <a16:creationId xmlns:a16="http://schemas.microsoft.com/office/drawing/2014/main" id="{C97B65BF-0CDC-4772-B5B3-E91097663AD3}"/>
              </a:ext>
            </a:extLst>
          </p:cNvPr>
          <p:cNvSpPr>
            <a:spLocks noGrp="1"/>
          </p:cNvSpPr>
          <p:nvPr>
            <p:ph type="sldNum" idx="12"/>
          </p:nvPr>
        </p:nvSpPr>
        <p:spPr/>
        <p:txBody>
          <a:bodyPr/>
          <a:lstStyle/>
          <a:p>
            <a:fld id="{00000000-1234-1234-1234-123412341234}" type="slidenum">
              <a:rPr lang="en" smtClean="0"/>
              <a:pPr/>
              <a:t>7</a:t>
            </a:fld>
            <a:endParaRPr lang="en"/>
          </a:p>
        </p:txBody>
      </p:sp>
      <p:grpSp>
        <p:nvGrpSpPr>
          <p:cNvPr id="5" name="Google Shape;1121;p48">
            <a:extLst>
              <a:ext uri="{FF2B5EF4-FFF2-40B4-BE49-F238E27FC236}">
                <a16:creationId xmlns:a16="http://schemas.microsoft.com/office/drawing/2014/main" id="{249E88CB-52ED-4BAD-B6F6-8CD1D88F8F0B}"/>
              </a:ext>
            </a:extLst>
          </p:cNvPr>
          <p:cNvGrpSpPr/>
          <p:nvPr/>
        </p:nvGrpSpPr>
        <p:grpSpPr>
          <a:xfrm>
            <a:off x="2015183" y="1902676"/>
            <a:ext cx="7763114" cy="4516384"/>
            <a:chOff x="5866096" y="4424051"/>
            <a:chExt cx="840585" cy="720181"/>
          </a:xfrm>
        </p:grpSpPr>
        <p:sp>
          <p:nvSpPr>
            <p:cNvPr id="6" name="Google Shape;1122;p48">
              <a:extLst>
                <a:ext uri="{FF2B5EF4-FFF2-40B4-BE49-F238E27FC236}">
                  <a16:creationId xmlns:a16="http://schemas.microsoft.com/office/drawing/2014/main" id="{A7ABF7FB-7E02-4C63-89A0-4283D9FF9418}"/>
                </a:ext>
              </a:extLst>
            </p:cNvPr>
            <p:cNvSpPr/>
            <p:nvPr/>
          </p:nvSpPr>
          <p:spPr>
            <a:xfrm>
              <a:off x="5866096" y="4424051"/>
              <a:ext cx="415819"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7" name="Google Shape;1123;p48">
              <a:extLst>
                <a:ext uri="{FF2B5EF4-FFF2-40B4-BE49-F238E27FC236}">
                  <a16:creationId xmlns:a16="http://schemas.microsoft.com/office/drawing/2014/main" id="{76B96400-71C4-4C7B-B739-70A9E9476991}"/>
                </a:ext>
              </a:extLst>
            </p:cNvPr>
            <p:cNvSpPr/>
            <p:nvPr/>
          </p:nvSpPr>
          <p:spPr>
            <a:xfrm>
              <a:off x="5866096" y="4788612"/>
              <a:ext cx="415819"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8" name="Google Shape;1124;p48">
              <a:extLst>
                <a:ext uri="{FF2B5EF4-FFF2-40B4-BE49-F238E27FC236}">
                  <a16:creationId xmlns:a16="http://schemas.microsoft.com/office/drawing/2014/main" id="{2BF89D36-E59D-4F4C-A7E6-1EC1D2FCF48D}"/>
                </a:ext>
              </a:extLst>
            </p:cNvPr>
            <p:cNvSpPr/>
            <p:nvPr/>
          </p:nvSpPr>
          <p:spPr>
            <a:xfrm>
              <a:off x="6290862" y="4788612"/>
              <a:ext cx="415819"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9" name="Google Shape;1125;p48">
              <a:extLst>
                <a:ext uri="{FF2B5EF4-FFF2-40B4-BE49-F238E27FC236}">
                  <a16:creationId xmlns:a16="http://schemas.microsoft.com/office/drawing/2014/main" id="{B1592E36-77DA-4C5C-B62F-EC7418BDEE86}"/>
                </a:ext>
              </a:extLst>
            </p:cNvPr>
            <p:cNvSpPr/>
            <p:nvPr/>
          </p:nvSpPr>
          <p:spPr>
            <a:xfrm>
              <a:off x="6290862" y="4424051"/>
              <a:ext cx="415819"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grpSp>
      <p:sp>
        <p:nvSpPr>
          <p:cNvPr id="10" name="Rectangle 9">
            <a:extLst>
              <a:ext uri="{FF2B5EF4-FFF2-40B4-BE49-F238E27FC236}">
                <a16:creationId xmlns:a16="http://schemas.microsoft.com/office/drawing/2014/main" id="{86DE6555-8DFE-4888-8690-9E31CCCA6A42}"/>
              </a:ext>
            </a:extLst>
          </p:cNvPr>
          <p:cNvSpPr/>
          <p:nvPr/>
        </p:nvSpPr>
        <p:spPr>
          <a:xfrm>
            <a:off x="2811703" y="2473793"/>
            <a:ext cx="2707106" cy="1200329"/>
          </a:xfrm>
          <a:prstGeom prst="rect">
            <a:avLst/>
          </a:prstGeom>
        </p:spPr>
        <p:txBody>
          <a:bodyPr wrap="square" lIns="91440" tIns="45720" rIns="91440" bIns="45720" anchor="t">
            <a:spAutoFit/>
          </a:bodyPr>
          <a:lstStyle/>
          <a:p>
            <a:pPr>
              <a:buClr>
                <a:schemeClr val="accent3"/>
              </a:buClr>
              <a:defRPr/>
            </a:pPr>
            <a:r>
              <a:rPr lang="en-US" sz="2400">
                <a:solidFill>
                  <a:schemeClr val="bg1"/>
                </a:solidFill>
                <a:latin typeface="Nirmala UI Semilight"/>
                <a:ea typeface="Nirmala UI Semilight" panose="020B0402040204020203" pitchFamily="34" charset="0"/>
                <a:cs typeface="Nirmala UI Semilight"/>
              </a:rPr>
              <a:t>School Improvement Plan (SIP)</a:t>
            </a:r>
            <a:endParaRPr lang="en-US"/>
          </a:p>
        </p:txBody>
      </p:sp>
      <p:sp>
        <p:nvSpPr>
          <p:cNvPr id="11" name="Rectangle 10">
            <a:extLst>
              <a:ext uri="{FF2B5EF4-FFF2-40B4-BE49-F238E27FC236}">
                <a16:creationId xmlns:a16="http://schemas.microsoft.com/office/drawing/2014/main" id="{3B86531B-498B-40A7-BEC8-1C2D66EC35AC}"/>
              </a:ext>
            </a:extLst>
          </p:cNvPr>
          <p:cNvSpPr/>
          <p:nvPr/>
        </p:nvSpPr>
        <p:spPr>
          <a:xfrm>
            <a:off x="6460765" y="4431315"/>
            <a:ext cx="2550888" cy="1569660"/>
          </a:xfrm>
          <a:prstGeom prst="rect">
            <a:avLst/>
          </a:prstGeom>
        </p:spPr>
        <p:txBody>
          <a:bodyPr wrap="square">
            <a:spAutoFit/>
          </a:bodyPr>
          <a:lstStyle/>
          <a:p>
            <a:pPr>
              <a:buClr>
                <a:schemeClr val="accent3"/>
              </a:buClr>
              <a:defRPr/>
            </a:pPr>
            <a:r>
              <a:rPr lang="en-US" sz="240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Through School Advisory Council (SAC) and parent meetings</a:t>
            </a:r>
          </a:p>
        </p:txBody>
      </p:sp>
      <p:sp>
        <p:nvSpPr>
          <p:cNvPr id="13" name="Rectangle 12">
            <a:extLst>
              <a:ext uri="{FF2B5EF4-FFF2-40B4-BE49-F238E27FC236}">
                <a16:creationId xmlns:a16="http://schemas.microsoft.com/office/drawing/2014/main" id="{F25F4F0C-A5FD-4A46-9B8D-C4FDC3C0F2D9}"/>
              </a:ext>
            </a:extLst>
          </p:cNvPr>
          <p:cNvSpPr/>
          <p:nvPr/>
        </p:nvSpPr>
        <p:spPr>
          <a:xfrm>
            <a:off x="3007895" y="4359669"/>
            <a:ext cx="2219673" cy="1569660"/>
          </a:xfrm>
          <a:prstGeom prst="rect">
            <a:avLst/>
          </a:prstGeom>
        </p:spPr>
        <p:txBody>
          <a:bodyPr wrap="square" lIns="91440" tIns="45720" rIns="91440" bIns="45720" anchor="t">
            <a:spAutoFit/>
          </a:bodyPr>
          <a:lstStyle/>
          <a:p>
            <a:pPr>
              <a:buClr>
                <a:schemeClr val="accent3"/>
              </a:buClr>
              <a:defRPr/>
            </a:pPr>
            <a:r>
              <a:rPr lang="en-US" sz="2400">
                <a:solidFill>
                  <a:schemeClr val="bg1"/>
                </a:solidFill>
                <a:latin typeface="Nirmala UI Semilight"/>
                <a:ea typeface="Nirmala UI Semilight" panose="020B0402040204020203" pitchFamily="34" charset="0"/>
                <a:cs typeface="Nirmala UI Semilight"/>
              </a:rPr>
              <a:t>Parent and Family Engagement Plan (PFEP)</a:t>
            </a:r>
            <a:endParaRPr lang="en-US">
              <a:solidFill>
                <a:schemeClr val="bg1"/>
              </a:solidFill>
            </a:endParaRPr>
          </a:p>
        </p:txBody>
      </p:sp>
      <p:sp>
        <p:nvSpPr>
          <p:cNvPr id="14" name="Rectangle 13">
            <a:extLst>
              <a:ext uri="{FF2B5EF4-FFF2-40B4-BE49-F238E27FC236}">
                <a16:creationId xmlns:a16="http://schemas.microsoft.com/office/drawing/2014/main" id="{65977F7D-52EC-4ABB-B6B2-006ECD2B9A92}"/>
              </a:ext>
            </a:extLst>
          </p:cNvPr>
          <p:cNvSpPr/>
          <p:nvPr/>
        </p:nvSpPr>
        <p:spPr>
          <a:xfrm>
            <a:off x="6315329" y="2616133"/>
            <a:ext cx="2919532" cy="830997"/>
          </a:xfrm>
          <a:prstGeom prst="rect">
            <a:avLst/>
          </a:prstGeom>
        </p:spPr>
        <p:txBody>
          <a:bodyPr wrap="square" lIns="91440" tIns="45720" rIns="91440" bIns="45720" anchor="t">
            <a:spAutoFit/>
          </a:bodyPr>
          <a:lstStyle/>
          <a:p>
            <a:pPr>
              <a:buClr>
                <a:schemeClr val="accent3"/>
              </a:buClr>
              <a:defRPr/>
            </a:pPr>
            <a:r>
              <a:rPr lang="en-US" sz="240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endParaRPr lang="en-US"/>
          </a:p>
        </p:txBody>
      </p:sp>
    </p:spTree>
    <p:extLst>
      <p:ext uri="{BB962C8B-B14F-4D97-AF65-F5344CB8AC3E}">
        <p14:creationId xmlns:p14="http://schemas.microsoft.com/office/powerpoint/2010/main" val="3486681896"/>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a:xfrm>
            <a:off x="1191600" y="0"/>
            <a:ext cx="8616800" cy="1143200"/>
          </a:xfrm>
        </p:spPr>
        <p:txBody>
          <a:bodyPr/>
          <a:lstStyle/>
          <a:p>
            <a:r>
              <a:rPr lang="en-US" altLang="en-US">
                <a:solidFill>
                  <a:schemeClr val="tx1">
                    <a:lumMod val="75000"/>
                  </a:schemeClr>
                </a:solidFill>
              </a:rPr>
              <a:t>Parent’s Right to Know</a:t>
            </a:r>
            <a:endParaRPr lang="en-US">
              <a:solidFill>
                <a:schemeClr val="tx1">
                  <a:lumMod val="75000"/>
                </a:schemeClr>
              </a:solidFill>
            </a:endParaRPr>
          </a:p>
        </p:txBody>
      </p:sp>
      <p:sp>
        <p:nvSpPr>
          <p:cNvPr id="3" name="Text Placeholder 2">
            <a:extLst>
              <a:ext uri="{FF2B5EF4-FFF2-40B4-BE49-F238E27FC236}">
                <a16:creationId xmlns:a16="http://schemas.microsoft.com/office/drawing/2014/main" id="{B8EF547B-5A09-46EA-BCBC-76572B3337AE}"/>
              </a:ext>
            </a:extLst>
          </p:cNvPr>
          <p:cNvSpPr>
            <a:spLocks noGrp="1"/>
          </p:cNvSpPr>
          <p:nvPr>
            <p:ph type="body" idx="1"/>
          </p:nvPr>
        </p:nvSpPr>
        <p:spPr>
          <a:xfrm>
            <a:off x="380403" y="2343529"/>
            <a:ext cx="6212901" cy="4172185"/>
          </a:xfrm>
        </p:spPr>
        <p:txBody>
          <a:bodyPr/>
          <a:lstStyle/>
          <a:p>
            <a:pPr marL="608965" indent="-456565"/>
            <a:r>
              <a:rPr lang="en-US" sz="2000">
                <a:solidFill>
                  <a:schemeClr val="tx1"/>
                </a:solidFill>
                <a:latin typeface="Nirmala UI Semilight"/>
                <a:ea typeface="Nirmala UI Semilight" panose="020B0402040204020203" pitchFamily="34" charset="0"/>
                <a:cs typeface="Nirmala UI Semilight"/>
              </a:rPr>
              <a:t>Be provided information on your child’s level of achievement on assessments in Reading/Language Arts, Writing, Mathematics, and Science. </a:t>
            </a:r>
            <a:endParaRPr lang="en-US"/>
          </a:p>
          <a:p>
            <a:pPr marL="608965" indent="-456565"/>
            <a:r>
              <a:rPr lang="en-US" sz="2000">
                <a:solidFill>
                  <a:schemeClr val="tx1"/>
                </a:solidFill>
                <a:latin typeface="Nirmala UI Semilight"/>
                <a:ea typeface="Nirmala UI Semilight" panose="020B0402040204020203" pitchFamily="34" charset="0"/>
                <a:cs typeface="Nirmala UI Semilight"/>
              </a:rPr>
              <a:t>Request and receive information on the qualifications of your child’s teacher and supplemental personnel working with your child.</a:t>
            </a:r>
          </a:p>
          <a:p>
            <a:pPr marL="608965" indent="-456565"/>
            <a:r>
              <a:rPr lang="en-US" sz="2000">
                <a:solidFill>
                  <a:schemeClr val="tx1"/>
                </a:solidFill>
                <a:latin typeface="Nirmala UI Semilight"/>
                <a:ea typeface="Nirmala UI Semilight" panose="020B0402040204020203" pitchFamily="34" charset="0"/>
                <a:cs typeface="Nirmala UI Semilight"/>
              </a:rPr>
              <a:t>Be notified if your child’s teacher is teaching out-of-field. </a:t>
            </a:r>
            <a:endParaRPr lang="en-US" sz="200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08965" indent="-456565"/>
            <a:r>
              <a:rPr lang="en-US" sz="2000">
                <a:solidFill>
                  <a:schemeClr val="tx1"/>
                </a:solidFill>
                <a:latin typeface="Nirmala UI Semilight"/>
                <a:ea typeface="Nirmala UI Semilight" panose="020B0402040204020203" pitchFamily="34" charset="0"/>
                <a:cs typeface="Nirmala UI Semilight"/>
              </a:rPr>
              <a:t>Be informed if your child is taught by a teacher who does not meet state certification or licensure requirements for four or more consecutive weeks.</a:t>
            </a:r>
          </a:p>
          <a:p>
            <a:pPr marL="608965" indent="-456565"/>
            <a:endParaRPr lang="en-US"/>
          </a:p>
        </p:txBody>
      </p:sp>
      <p:sp>
        <p:nvSpPr>
          <p:cNvPr id="4" name="Slide Number Placeholder 3">
            <a:extLst>
              <a:ext uri="{FF2B5EF4-FFF2-40B4-BE49-F238E27FC236}">
                <a16:creationId xmlns:a16="http://schemas.microsoft.com/office/drawing/2014/main" id="{BB896436-80EE-4F91-9962-552005F5A618}"/>
              </a:ext>
            </a:extLst>
          </p:cNvPr>
          <p:cNvSpPr>
            <a:spLocks noGrp="1"/>
          </p:cNvSpPr>
          <p:nvPr>
            <p:ph type="sldNum" idx="12"/>
          </p:nvPr>
        </p:nvSpPr>
        <p:spPr/>
        <p:txBody>
          <a:bodyPr/>
          <a:lstStyle/>
          <a:p>
            <a:fld id="{00000000-1234-1234-1234-123412341234}" type="slidenum">
              <a:rPr lang="en" smtClean="0"/>
              <a:pPr/>
              <a:t>8</a:t>
            </a:fld>
            <a:endParaRPr lang="en"/>
          </a:p>
        </p:txBody>
      </p:sp>
      <p:sp>
        <p:nvSpPr>
          <p:cNvPr id="6" name="Rectangle 5">
            <a:extLst>
              <a:ext uri="{FF2B5EF4-FFF2-40B4-BE49-F238E27FC236}">
                <a16:creationId xmlns:a16="http://schemas.microsoft.com/office/drawing/2014/main" id="{792BEB1D-C138-426E-8B68-A5051D5B9655}"/>
              </a:ext>
            </a:extLst>
          </p:cNvPr>
          <p:cNvSpPr/>
          <p:nvPr/>
        </p:nvSpPr>
        <p:spPr>
          <a:xfrm>
            <a:off x="926906" y="1327866"/>
            <a:ext cx="10647474" cy="830997"/>
          </a:xfrm>
          <a:prstGeom prst="rect">
            <a:avLst/>
          </a:prstGeom>
        </p:spPr>
        <p:txBody>
          <a:bodyPr wrap="square" lIns="91440" tIns="45720" rIns="91440" bIns="45720" anchor="t">
            <a:spAutoFit/>
          </a:bodyPr>
          <a:lstStyle/>
          <a:p>
            <a:r>
              <a:rPr lang="en-US" sz="2400">
                <a:solidFill>
                  <a:schemeClr val="tx1">
                    <a:lumMod val="75000"/>
                  </a:schemeClr>
                </a:solidFill>
                <a:latin typeface="Nirmala UI Semilight"/>
                <a:ea typeface="Nirmala UI Semilight" panose="020B0402040204020203" pitchFamily="34" charset="0"/>
                <a:cs typeface="Nirmala UI Semilight"/>
              </a:rPr>
              <a:t>As a parent of a student attending a St. Johns County public school, you have the right to… </a:t>
            </a:r>
            <a:endParaRPr lang="en-US" sz="2400">
              <a:solidFill>
                <a:schemeClr val="tx1">
                  <a:lumMod val="75000"/>
                </a:schemeClr>
              </a:solidFill>
            </a:endParaRPr>
          </a:p>
        </p:txBody>
      </p:sp>
      <p:pic>
        <p:nvPicPr>
          <p:cNvPr id="7" name="Picture 6" descr="Group of smiling school children">
            <a:extLst>
              <a:ext uri="{FF2B5EF4-FFF2-40B4-BE49-F238E27FC236}">
                <a16:creationId xmlns:a16="http://schemas.microsoft.com/office/drawing/2014/main" id="{F7FD8F64-CD6D-A5BC-E80B-84EAD04D32A4}"/>
              </a:ext>
            </a:extLst>
          </p:cNvPr>
          <p:cNvPicPr>
            <a:picLocks noChangeAspect="1"/>
          </p:cNvPicPr>
          <p:nvPr/>
        </p:nvPicPr>
        <p:blipFill>
          <a:blip r:embed="rId3"/>
          <a:stretch>
            <a:fillRect/>
          </a:stretch>
        </p:blipFill>
        <p:spPr>
          <a:xfrm>
            <a:off x="7099067" y="2568409"/>
            <a:ext cx="4926932" cy="3284621"/>
          </a:xfrm>
          <a:prstGeom prst="rect">
            <a:avLst/>
          </a:prstGeom>
        </p:spPr>
      </p:pic>
    </p:spTree>
    <p:extLst>
      <p:ext uri="{BB962C8B-B14F-4D97-AF65-F5344CB8AC3E}">
        <p14:creationId xmlns:p14="http://schemas.microsoft.com/office/powerpoint/2010/main" val="970064281"/>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a:spcBef>
                <a:spcPct val="0"/>
              </a:spcBef>
            </a:pPr>
            <a:r>
              <a:rPr lang="en-US" kern="1200">
                <a:solidFill>
                  <a:srgbClr val="FFFFFF"/>
                </a:solidFill>
                <a:latin typeface="+mj-lt"/>
                <a:ea typeface="+mj-ea"/>
                <a:cs typeface="+mj-cs"/>
              </a:rPr>
              <a:t>Parent-School-Student Compact</a:t>
            </a:r>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4447308" y="591344"/>
            <a:ext cx="6906491" cy="5585619"/>
          </a:xfrm>
        </p:spPr>
        <p:txBody>
          <a:bodyPr vert="horz" lIns="91440" tIns="45720" rIns="91440" bIns="45720" rtlCol="0" anchor="ctr">
            <a:normAutofit/>
          </a:bodyPr>
          <a:lstStyle/>
          <a:p>
            <a:pPr marL="608965" indent="-228600">
              <a:buFont typeface="Arial" panose="020B0604020202020204" pitchFamily="34" charset="0"/>
              <a:buChar char="•"/>
            </a:pPr>
            <a:r>
              <a:rPr lang="en-US" sz="2650"/>
              <a:t>The Parent-School-Student Compact is updated every year to include parent, student, teacher, and staff input. Parent, student, teacher and staff comments are welcome at any time during the year.</a:t>
            </a:r>
          </a:p>
          <a:p>
            <a:pPr marL="608965" indent="-228600">
              <a:buFont typeface="Arial" panose="020B0604020202020204" pitchFamily="34" charset="0"/>
              <a:buChar char="•"/>
            </a:pPr>
            <a:r>
              <a:rPr lang="en-US" sz="2650"/>
              <a:t>All grade levels, the compact is sent home during the first quarter of the school year. </a:t>
            </a:r>
          </a:p>
          <a:p>
            <a:pPr marL="135255" indent="-228600">
              <a:buFont typeface="Arial" panose="020B0604020202020204" pitchFamily="34" charset="0"/>
              <a:buChar char="•"/>
            </a:pPr>
            <a:endParaRPr lang="en-US"/>
          </a:p>
        </p:txBody>
      </p:sp>
      <p:sp>
        <p:nvSpPr>
          <p:cNvPr id="5" name="Slide Number Placeholder 4">
            <a:extLst>
              <a:ext uri="{FF2B5EF4-FFF2-40B4-BE49-F238E27FC236}">
                <a16:creationId xmlns:a16="http://schemas.microsoft.com/office/drawing/2014/main" id="{D164F21E-811E-4AA3-BB74-64E40843BCA5}"/>
              </a:ext>
            </a:extLst>
          </p:cNvPr>
          <p:cNvSpPr>
            <a:spLocks noGrp="1"/>
          </p:cNvSpPr>
          <p:nvPr>
            <p:ph type="sldNum" idx="12"/>
          </p:nvPr>
        </p:nvSpPr>
        <p:spPr>
          <a:xfrm>
            <a:off x="9541564" y="6356350"/>
            <a:ext cx="1812235" cy="365125"/>
          </a:xfrm>
        </p:spPr>
        <p:txBody>
          <a:bodyPr vert="horz" lIns="91440" tIns="45720" rIns="91440" bIns="45720" rtlCol="0" anchor="ctr">
            <a:normAutofit/>
          </a:bodyPr>
          <a:lstStyle/>
          <a:p>
            <a:pPr>
              <a:spcAft>
                <a:spcPts val="600"/>
              </a:spcAft>
            </a:pPr>
            <a:fld id="{00000000-1234-1234-1234-123412341234}" type="slidenum">
              <a:rPr lang="en-US">
                <a:solidFill>
                  <a:prstClr val="black">
                    <a:tint val="75000"/>
                  </a:prstClr>
                </a:solidFill>
              </a:rPr>
              <a:pPr>
                <a:spcAft>
                  <a:spcPts val="600"/>
                </a:spcAft>
              </a:pPr>
              <a:t>9</a:t>
            </a:fld>
            <a:endParaRPr lang="en-US">
              <a:solidFill>
                <a:prstClr val="black">
                  <a:tint val="75000"/>
                </a:prstClr>
              </a:solidFill>
            </a:endParaRP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680413"/>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659cd1b-e86c-4055-9401-875da289c9fd">
      <Terms xmlns="http://schemas.microsoft.com/office/infopath/2007/PartnerControls"/>
    </lcf76f155ced4ddcb4097134ff3c332f>
    <TaxCatchAll xmlns="0744040b-2f56-4a99-898a-d67701a36973" xsi:nil="true"/>
    <SharedWithUsers xmlns="0744040b-2f56-4a99-898a-d67701a36973">
      <UserInfo>
        <DisplayName>Craig A. Davis</DisplayName>
        <AccountId>19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4DC081DE0BB743B8066B8561786335" ma:contentTypeVersion="16" ma:contentTypeDescription="Create a new document." ma:contentTypeScope="" ma:versionID="5a3a40b207a9ff2f83ddfa8de7e3530b">
  <xsd:schema xmlns:xsd="http://www.w3.org/2001/XMLSchema" xmlns:xs="http://www.w3.org/2001/XMLSchema" xmlns:p="http://schemas.microsoft.com/office/2006/metadata/properties" xmlns:ns2="0744040b-2f56-4a99-898a-d67701a36973" xmlns:ns3="5659cd1b-e86c-4055-9401-875da289c9fd" targetNamespace="http://schemas.microsoft.com/office/2006/metadata/properties" ma:root="true" ma:fieldsID="1aac16e838cfcf66ef5da729ce8e46b2" ns2:_="" ns3:_="">
    <xsd:import namespace="0744040b-2f56-4a99-898a-d67701a36973"/>
    <xsd:import namespace="5659cd1b-e86c-4055-9401-875da289c9f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ServiceObjectDetectorVersions" minOccurs="0"/>
                <xsd:element ref="ns3:MediaServiceLocation"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44040b-2f56-4a99-898a-d67701a3697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e41c338-978b-4221-b1c4-42576605c75c}" ma:internalName="TaxCatchAll" ma:showField="CatchAllData" ma:web="0744040b-2f56-4a99-898a-d67701a3697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59cd1b-e86c-4055-9401-875da289c9f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367e97b-75cf-4c67-8ed8-7a50f5fbd25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DEF148-1770-458F-8F5B-C3D0A278AA97}">
  <ds:schemaRefs>
    <ds:schemaRef ds:uri="0744040b-2f56-4a99-898a-d67701a36973"/>
    <ds:schemaRef ds:uri="5659cd1b-e86c-4055-9401-875da289c9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1F92EEF-A33A-4289-80E3-303CA3B0F1DD}">
  <ds:schemaRefs>
    <ds:schemaRef ds:uri="0744040b-2f56-4a99-898a-d67701a36973"/>
    <ds:schemaRef ds:uri="5659cd1b-e86c-4055-9401-875da289c9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A449C04-64B3-4403-94B7-8D2284C38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Application>Microsoft Office PowerPoint</Application>
  <PresentationFormat>Widescreen</PresentationFormat>
  <Slides>18</Slides>
  <Notes>14</Notes>
  <HiddenSlides>0</HiddenSlide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ShapesVTI</vt:lpstr>
      <vt:lpstr>Antonio template</vt:lpstr>
      <vt:lpstr>Title I Annual Meeting 2025-2026</vt:lpstr>
      <vt:lpstr>About Title I</vt:lpstr>
      <vt:lpstr>Agenda</vt:lpstr>
      <vt:lpstr>Title I Funding </vt:lpstr>
      <vt:lpstr>Title I Schoolwide Planning</vt:lpstr>
      <vt:lpstr>Title I Supports Evelyn Hamblen Center</vt:lpstr>
      <vt:lpstr>Working Together for Student Success</vt:lpstr>
      <vt:lpstr>Parent’s Right to Know</vt:lpstr>
      <vt:lpstr>Parent-School-Student Compact</vt:lpstr>
      <vt:lpstr>Parent and Family Engagement Plan (PFEP)</vt:lpstr>
      <vt:lpstr>Accountability </vt:lpstr>
      <vt:lpstr>School Data</vt:lpstr>
      <vt:lpstr>PowerPoint Presentation</vt:lpstr>
      <vt:lpstr>Assessments</vt:lpstr>
      <vt:lpstr>Next Steps</vt:lpstr>
      <vt:lpstr>Stay Connected With Us! </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Annual Meeting 2023-2024</dc:title>
  <dc:creator>Lacole Rudin</dc:creator>
  <cp:revision>1</cp:revision>
  <dcterms:created xsi:type="dcterms:W3CDTF">2023-07-26T16:15:50Z</dcterms:created>
  <dcterms:modified xsi:type="dcterms:W3CDTF">2025-09-24T15:10:37Z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0x010100554DC081DE0BB743B8066B8561786335</vt:lpwstr>
  </property>
  <property fmtid="{D5CDD505-2E9C-101B-9397-08002B2CF9AE}" pid="3" name="MediaServiceImageTags">
    <vt:lpwstr/>
  </property>
</Properties>
</file>